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png" ContentType="image/png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x="17475200" cy="9753600"/>
  <p:notesSz cx="17475200" cy="97536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10640" y="3023616"/>
            <a:ext cx="14853920" cy="20482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262626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621280" y="5462016"/>
            <a:ext cx="12232640" cy="2438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262626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9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262626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73760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8999728" y="2243328"/>
            <a:ext cx="7601712" cy="64373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400" b="0" i="0">
                <a:solidFill>
                  <a:srgbClr val="262626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95581" y="1542697"/>
            <a:ext cx="14482444" cy="9950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400" b="0" i="0">
                <a:solidFill>
                  <a:srgbClr val="262626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932639" y="3104091"/>
            <a:ext cx="8341994" cy="4980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950" b="0" i="0">
                <a:solidFill>
                  <a:schemeClr val="tx1"/>
                </a:solidFill>
                <a:latin typeface="Lucida Sans Unicode"/>
                <a:cs typeface="Lucida Sans Unicode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941568" y="9070848"/>
            <a:ext cx="5592064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873760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12582144" y="9070848"/>
            <a:ext cx="4019296" cy="487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2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.png"/></Relationships>
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g"/><Relationship Id="rId3" Type="http://schemas.openxmlformats.org/officeDocument/2006/relationships/image" Target="../media/image15.jpg"/><Relationship Id="rId4" Type="http://schemas.openxmlformats.org/officeDocument/2006/relationships/image" Target="../media/image16.jp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/Relationships>
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24.jpg"/><Relationship Id="rId4" Type="http://schemas.openxmlformats.org/officeDocument/2006/relationships/image" Target="../media/image25.png"/><Relationship Id="rId5" Type="http://schemas.openxmlformats.org/officeDocument/2006/relationships/image" Target="../media/image26.png"/><Relationship Id="rId6" Type="http://schemas.openxmlformats.org/officeDocument/2006/relationships/image" Target="../media/image27.png"/></Relationships>
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28.jpg"/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5" Type="http://schemas.openxmlformats.org/officeDocument/2006/relationships/image" Target="../media/image31.jpg"/></Relationships>
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image" Target="../media/image33.jpg"/><Relationship Id="rId4" Type="http://schemas.openxmlformats.org/officeDocument/2006/relationships/image" Target="../media/image34.jpg"/><Relationship Id="rId5" Type="http://schemas.openxmlformats.org/officeDocument/2006/relationships/image" Target="../media/image35.jpg"/><Relationship Id="rId6" Type="http://schemas.openxmlformats.org/officeDocument/2006/relationships/image" Target="../media/image36.jpg"/><Relationship Id="rId7" Type="http://schemas.openxmlformats.org/officeDocument/2006/relationships/image" Target="../media/image37.png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Relationship Id="rId3" Type="http://schemas.openxmlformats.org/officeDocument/2006/relationships/image" Target="../media/image3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jp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5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6.jpg"/><Relationship Id="rId3" Type="http://schemas.openxmlformats.org/officeDocument/2006/relationships/image" Target="../media/image7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8.jpg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9.jp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.jp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1.jp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7475200" cy="97536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832600" y="2959100"/>
            <a:ext cx="7061200" cy="67945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06490" y="1551516"/>
            <a:ext cx="16113125" cy="1433830"/>
          </a:xfrm>
          <a:prstGeom prst="rect"/>
        </p:spPr>
        <p:txBody>
          <a:bodyPr wrap="square" lIns="0" tIns="74930" rIns="0" bIns="0" rtlCol="0" vert="horz">
            <a:spAutoFit/>
          </a:bodyPr>
          <a:lstStyle/>
          <a:p>
            <a:pPr marL="12700" marR="5080" indent="12065">
              <a:lnSpc>
                <a:spcPts val="3550"/>
              </a:lnSpc>
              <a:spcBef>
                <a:spcPts val="590"/>
              </a:spcBef>
            </a:pPr>
            <a:r>
              <a:rPr dirty="0" sz="3300" spc="-229">
                <a:solidFill>
                  <a:srgbClr val="1C1C1C"/>
                </a:solidFill>
              </a:rPr>
              <a:t>Якщо</a:t>
            </a:r>
            <a:r>
              <a:rPr dirty="0" sz="3300" spc="-195">
                <a:solidFill>
                  <a:srgbClr val="1C1C1C"/>
                </a:solidFill>
              </a:rPr>
              <a:t> </a:t>
            </a:r>
            <a:r>
              <a:rPr dirty="0" sz="3300" spc="-140">
                <a:solidFill>
                  <a:srgbClr val="212121"/>
                </a:solidFill>
              </a:rPr>
              <a:t>ти</a:t>
            </a:r>
            <a:r>
              <a:rPr dirty="0" sz="3300" spc="-300">
                <a:solidFill>
                  <a:srgbClr val="212121"/>
                </a:solidFill>
              </a:rPr>
              <a:t> </a:t>
            </a:r>
            <a:r>
              <a:rPr dirty="0" sz="3300" spc="-125">
                <a:solidFill>
                  <a:srgbClr val="232323"/>
                </a:solidFill>
              </a:rPr>
              <a:t>збирасшся</a:t>
            </a:r>
            <a:r>
              <a:rPr dirty="0" sz="3300" spc="114">
                <a:solidFill>
                  <a:srgbClr val="232323"/>
                </a:solidFill>
              </a:rPr>
              <a:t> </a:t>
            </a:r>
            <a:r>
              <a:rPr dirty="0" sz="3300" spc="-240">
                <a:solidFill>
                  <a:srgbClr val="212121"/>
                </a:solidFill>
              </a:rPr>
              <a:t>т:повільнити</a:t>
            </a:r>
            <a:r>
              <a:rPr dirty="0" sz="3300" spc="100">
                <a:solidFill>
                  <a:srgbClr val="212121"/>
                </a:solidFill>
              </a:rPr>
              <a:t> </a:t>
            </a:r>
            <a:r>
              <a:rPr dirty="0" sz="3300" spc="-260">
                <a:solidFill>
                  <a:srgbClr val="232323"/>
                </a:solidFill>
              </a:rPr>
              <a:t>pyx</a:t>
            </a:r>
            <a:r>
              <a:rPr dirty="0" sz="3300" spc="-210">
                <a:solidFill>
                  <a:srgbClr val="232323"/>
                </a:solidFill>
              </a:rPr>
              <a:t> </a:t>
            </a:r>
            <a:r>
              <a:rPr dirty="0" sz="3300" spc="-145">
                <a:solidFill>
                  <a:srgbClr val="212121"/>
                </a:solidFill>
              </a:rPr>
              <a:t>або</a:t>
            </a:r>
            <a:r>
              <a:rPr dirty="0" sz="3300" spc="-225">
                <a:solidFill>
                  <a:srgbClr val="212121"/>
                </a:solidFill>
              </a:rPr>
              <a:t> </a:t>
            </a:r>
            <a:r>
              <a:rPr dirty="0" sz="3300" spc="-155">
                <a:solidFill>
                  <a:srgbClr val="1A1A1A"/>
                </a:solidFill>
              </a:rPr>
              <a:t>зупинитися,</a:t>
            </a:r>
            <a:r>
              <a:rPr dirty="0" sz="3300" spc="-130">
                <a:solidFill>
                  <a:srgbClr val="1A1A1A"/>
                </a:solidFill>
              </a:rPr>
              <a:t> </a:t>
            </a:r>
            <a:r>
              <a:rPr dirty="0" sz="3300" spc="-210">
                <a:solidFill>
                  <a:srgbClr val="242424"/>
                </a:solidFill>
              </a:rPr>
              <a:t>підніми</a:t>
            </a:r>
            <a:r>
              <a:rPr dirty="0" sz="3300" spc="-150">
                <a:solidFill>
                  <a:srgbClr val="242424"/>
                </a:solidFill>
              </a:rPr>
              <a:t> </a:t>
            </a:r>
            <a:r>
              <a:rPr dirty="0" sz="3300" spc="-250"/>
              <a:t>догори</a:t>
            </a:r>
            <a:r>
              <a:rPr dirty="0" sz="3300" spc="-65"/>
              <a:t> </a:t>
            </a:r>
            <a:r>
              <a:rPr dirty="0" sz="3300" spc="-114"/>
              <a:t>ліву</a:t>
            </a:r>
            <a:r>
              <a:rPr dirty="0" sz="3300" spc="-135"/>
              <a:t> </a:t>
            </a:r>
            <a:r>
              <a:rPr dirty="0" sz="3300" spc="-145">
                <a:solidFill>
                  <a:srgbClr val="232323"/>
                </a:solidFill>
              </a:rPr>
              <a:t>або</a:t>
            </a:r>
            <a:r>
              <a:rPr dirty="0" sz="3300" spc="-204">
                <a:solidFill>
                  <a:srgbClr val="232323"/>
                </a:solidFill>
              </a:rPr>
              <a:t> </a:t>
            </a:r>
            <a:r>
              <a:rPr dirty="0" sz="3300" spc="-10">
                <a:solidFill>
                  <a:srgbClr val="212121"/>
                </a:solidFill>
              </a:rPr>
              <a:t>праву </a:t>
            </a:r>
            <a:r>
              <a:rPr dirty="0" sz="3300" spc="-204">
                <a:solidFill>
                  <a:srgbClr val="1F1F1F"/>
                </a:solidFill>
              </a:rPr>
              <a:t>руку.</a:t>
            </a:r>
            <a:r>
              <a:rPr dirty="0" sz="3300" spc="-100">
                <a:solidFill>
                  <a:srgbClr val="1F1F1F"/>
                </a:solidFill>
              </a:rPr>
              <a:t> </a:t>
            </a:r>
            <a:r>
              <a:rPr dirty="0" sz="3300" spc="-290" i="1">
                <a:solidFill>
                  <a:srgbClr val="212121"/>
                </a:solidFill>
                <a:latin typeface="Arial"/>
                <a:cs typeface="Arial"/>
              </a:rPr>
              <a:t>Цей</a:t>
            </a:r>
            <a:r>
              <a:rPr dirty="0" sz="3300" spc="265" i="1">
                <a:solidFill>
                  <a:srgbClr val="212121"/>
                </a:solidFill>
                <a:latin typeface="Arial"/>
                <a:cs typeface="Arial"/>
              </a:rPr>
              <a:t> </a:t>
            </a:r>
            <a:r>
              <a:rPr dirty="0" sz="3300" spc="-190">
                <a:solidFill>
                  <a:srgbClr val="1F1F1F"/>
                </a:solidFill>
              </a:rPr>
              <a:t>сигнал</a:t>
            </a:r>
            <a:r>
              <a:rPr dirty="0" sz="3300" spc="-70">
                <a:solidFill>
                  <a:srgbClr val="1F1F1F"/>
                </a:solidFill>
              </a:rPr>
              <a:t> </a:t>
            </a:r>
            <a:r>
              <a:rPr dirty="0" sz="3300" spc="-185">
                <a:solidFill>
                  <a:srgbClr val="232323"/>
                </a:solidFill>
              </a:rPr>
              <a:t>попередить</a:t>
            </a:r>
            <a:r>
              <a:rPr dirty="0" sz="3300" spc="110">
                <a:solidFill>
                  <a:srgbClr val="232323"/>
                </a:solidFill>
              </a:rPr>
              <a:t> </a:t>
            </a:r>
            <a:r>
              <a:rPr dirty="0" sz="3300" spc="-275">
                <a:solidFill>
                  <a:srgbClr val="1D1D1D"/>
                </a:solidFill>
              </a:rPr>
              <a:t>тих,</a:t>
            </a:r>
            <a:r>
              <a:rPr dirty="0" sz="3300" spc="-310">
                <a:solidFill>
                  <a:srgbClr val="1D1D1D"/>
                </a:solidFill>
              </a:rPr>
              <a:t> </a:t>
            </a:r>
            <a:r>
              <a:rPr dirty="0" sz="3300" spc="-290">
                <a:solidFill>
                  <a:srgbClr val="2B2B2B"/>
                </a:solidFill>
              </a:rPr>
              <a:t>хто</a:t>
            </a:r>
            <a:r>
              <a:rPr dirty="0" sz="3300" spc="-200">
                <a:solidFill>
                  <a:srgbClr val="2B2B2B"/>
                </a:solidFill>
              </a:rPr>
              <a:t> </a:t>
            </a:r>
            <a:r>
              <a:rPr dirty="0" sz="3300" spc="-160">
                <a:solidFill>
                  <a:srgbClr val="232323"/>
                </a:solidFill>
              </a:rPr>
              <a:t>їде</a:t>
            </a:r>
            <a:r>
              <a:rPr dirty="0" sz="3300" spc="-300">
                <a:solidFill>
                  <a:srgbClr val="232323"/>
                </a:solidFill>
              </a:rPr>
              <a:t> </a:t>
            </a:r>
            <a:r>
              <a:rPr dirty="0" sz="3300" spc="-220"/>
              <a:t>позаду</a:t>
            </a:r>
            <a:r>
              <a:rPr dirty="0" sz="3300" spc="70"/>
              <a:t> </a:t>
            </a:r>
            <a:r>
              <a:rPr dirty="0" sz="3300" spc="-195">
                <a:solidFill>
                  <a:srgbClr val="232323"/>
                </a:solidFill>
              </a:rPr>
              <a:t>тебе,</a:t>
            </a:r>
            <a:r>
              <a:rPr dirty="0" sz="3300" spc="-320">
                <a:solidFill>
                  <a:srgbClr val="232323"/>
                </a:solidFill>
              </a:rPr>
              <a:t> </a:t>
            </a:r>
            <a:r>
              <a:rPr dirty="0" sz="3300" spc="-95">
                <a:solidFill>
                  <a:srgbClr val="232323"/>
                </a:solidFill>
              </a:rPr>
              <a:t>i</a:t>
            </a:r>
            <a:r>
              <a:rPr dirty="0" sz="3300" spc="-204">
                <a:solidFill>
                  <a:srgbClr val="232323"/>
                </a:solidFill>
              </a:rPr>
              <a:t> </a:t>
            </a:r>
            <a:r>
              <a:rPr dirty="0" sz="3300" spc="-215">
                <a:solidFill>
                  <a:srgbClr val="242424"/>
                </a:solidFill>
              </a:rPr>
              <a:t>допоможе</a:t>
            </a:r>
            <a:r>
              <a:rPr dirty="0" sz="3300" spc="-15">
                <a:solidFill>
                  <a:srgbClr val="242424"/>
                </a:solidFill>
              </a:rPr>
              <a:t> </a:t>
            </a:r>
            <a:r>
              <a:rPr dirty="0" sz="3300" spc="-10">
                <a:solidFill>
                  <a:srgbClr val="1D1D1D"/>
                </a:solidFill>
              </a:rPr>
              <a:t>уникнщи </a:t>
            </a:r>
            <a:r>
              <a:rPr dirty="0" sz="3250" spc="-10">
                <a:solidFill>
                  <a:srgbClr val="1F1F1F"/>
                </a:solidFill>
              </a:rPr>
              <a:t>зіткнення.</a:t>
            </a:r>
            <a:endParaRPr sz="32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226300" y="2616200"/>
            <a:ext cx="3022600" cy="27559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324724" y="6012744"/>
            <a:ext cx="12770485" cy="26504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 marR="1270">
              <a:lnSpc>
                <a:spcPct val="100000"/>
              </a:lnSpc>
              <a:spcBef>
                <a:spcPts val="105"/>
              </a:spcBef>
            </a:pPr>
            <a:r>
              <a:rPr dirty="0" sz="4300" spc="-225">
                <a:solidFill>
                  <a:srgbClr val="111111"/>
                </a:solidFill>
                <a:latin typeface="Lucida Sans Unicode"/>
                <a:cs typeface="Lucida Sans Unicode"/>
              </a:rPr>
              <a:t>Навіть</a:t>
            </a:r>
            <a:r>
              <a:rPr dirty="0" sz="4300" spc="-90">
                <a:solidFill>
                  <a:srgbClr val="111111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365">
                <a:solidFill>
                  <a:srgbClr val="1D1D1D"/>
                </a:solidFill>
                <a:latin typeface="Lucida Sans Unicode"/>
                <a:cs typeface="Lucida Sans Unicode"/>
              </a:rPr>
              <a:t>у</a:t>
            </a:r>
            <a:r>
              <a:rPr dirty="0" sz="4300" spc="-250">
                <a:solidFill>
                  <a:srgbClr val="1D1D1D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270">
                <a:solidFill>
                  <a:srgbClr val="111111"/>
                </a:solidFill>
                <a:latin typeface="Lucida Sans Unicode"/>
                <a:cs typeface="Lucida Sans Unicode"/>
              </a:rPr>
              <a:t>професіоналів</a:t>
            </a:r>
            <a:r>
              <a:rPr dirty="0" sz="4300" spc="280">
                <a:solidFill>
                  <a:srgbClr val="111111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275">
                <a:solidFill>
                  <a:srgbClr val="131313"/>
                </a:solidFill>
                <a:latin typeface="Lucida Sans Unicode"/>
                <a:cs typeface="Lucida Sans Unicode"/>
              </a:rPr>
              <a:t>трапляються</a:t>
            </a:r>
            <a:r>
              <a:rPr dirty="0" sz="4300" spc="175">
                <a:solidFill>
                  <a:srgbClr val="131313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320">
                <a:solidFill>
                  <a:srgbClr val="0C0C0C"/>
                </a:solidFill>
                <a:latin typeface="Lucida Sans Unicode"/>
                <a:cs typeface="Lucida Sans Unicode"/>
              </a:rPr>
              <a:t>несподіванки.</a:t>
            </a:r>
            <a:endParaRPr sz="4300">
              <a:latin typeface="Lucida Sans Unicode"/>
              <a:cs typeface="Lucida Sans Unicode"/>
            </a:endParaRPr>
          </a:p>
          <a:p>
            <a:pPr algn="ctr">
              <a:lnSpc>
                <a:spcPct val="100000"/>
              </a:lnSpc>
              <a:spcBef>
                <a:spcPts val="90"/>
              </a:spcBef>
            </a:pPr>
            <a:r>
              <a:rPr dirty="0" sz="4200" spc="-280">
                <a:solidFill>
                  <a:srgbClr val="161616"/>
                </a:solidFill>
                <a:latin typeface="Lucida Sans Unicode"/>
                <a:cs typeface="Lucida Sans Unicode"/>
              </a:rPr>
              <a:t>Найголовніше</a:t>
            </a:r>
            <a:r>
              <a:rPr dirty="0" sz="4200" spc="155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dirty="0" sz="4200" spc="130">
                <a:solidFill>
                  <a:srgbClr val="1A1A1A"/>
                </a:solidFill>
                <a:latin typeface="Lucida Sans Unicode"/>
                <a:cs typeface="Lucida Sans Unicode"/>
              </a:rPr>
              <a:t>в</a:t>
            </a:r>
            <a:r>
              <a:rPr dirty="0" sz="4200" spc="-350">
                <a:solidFill>
                  <a:srgbClr val="1A1A1A"/>
                </a:solidFill>
                <a:latin typeface="Lucida Sans Unicode"/>
                <a:cs typeface="Lucida Sans Unicode"/>
              </a:rPr>
              <a:t> </a:t>
            </a:r>
            <a:r>
              <a:rPr dirty="0" sz="4200" spc="-175">
                <a:solidFill>
                  <a:srgbClr val="111111"/>
                </a:solidFill>
                <a:latin typeface="Lucida Sans Unicode"/>
                <a:cs typeface="Lucida Sans Unicode"/>
              </a:rPr>
              <a:t>разі</a:t>
            </a:r>
            <a:r>
              <a:rPr dirty="0" sz="4200" spc="-215">
                <a:solidFill>
                  <a:srgbClr val="111111"/>
                </a:solidFill>
                <a:latin typeface="Lucida Sans Unicode"/>
                <a:cs typeface="Lucida Sans Unicode"/>
              </a:rPr>
              <a:t> </a:t>
            </a:r>
            <a:r>
              <a:rPr dirty="0" sz="4200" spc="-285">
                <a:solidFill>
                  <a:srgbClr val="161616"/>
                </a:solidFill>
                <a:latin typeface="Lucida Sans Unicode"/>
                <a:cs typeface="Lucida Sans Unicode"/>
              </a:rPr>
              <a:t>падіння</a:t>
            </a:r>
            <a:r>
              <a:rPr dirty="0" sz="4200" spc="195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dirty="0" sz="4200" spc="-180">
                <a:solidFill>
                  <a:srgbClr val="181818"/>
                </a:solidFill>
                <a:latin typeface="Lucida Sans Unicode"/>
                <a:cs typeface="Lucida Sans Unicode"/>
              </a:rPr>
              <a:t>чи</a:t>
            </a:r>
            <a:r>
              <a:rPr dirty="0" sz="4200" spc="-434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4200" spc="-540">
                <a:solidFill>
                  <a:srgbClr val="0F0F0F"/>
                </a:solidFill>
                <a:latin typeface="Lucida Sans Unicode"/>
                <a:cs typeface="Lucida Sans Unicode"/>
              </a:rPr>
              <a:t>ДТП</a:t>
            </a:r>
            <a:r>
              <a:rPr dirty="0" sz="4200" spc="-254">
                <a:solidFill>
                  <a:srgbClr val="0F0F0F"/>
                </a:solidFill>
                <a:latin typeface="Lucida Sans Unicode"/>
                <a:cs typeface="Lucida Sans Unicode"/>
              </a:rPr>
              <a:t> </a:t>
            </a:r>
            <a:r>
              <a:rPr dirty="0" sz="4200">
                <a:solidFill>
                  <a:srgbClr val="161616"/>
                </a:solidFill>
                <a:latin typeface="Lucida Sans Unicode"/>
                <a:cs typeface="Lucida Sans Unicode"/>
              </a:rPr>
              <a:t>-</a:t>
            </a:r>
            <a:r>
              <a:rPr dirty="0" sz="4200" spc="-495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dirty="0" sz="4200" spc="-185">
                <a:solidFill>
                  <a:srgbClr val="181818"/>
                </a:solidFill>
                <a:latin typeface="Lucida Sans Unicode"/>
                <a:cs typeface="Lucida Sans Unicode"/>
              </a:rPr>
              <a:t>не</a:t>
            </a:r>
            <a:r>
              <a:rPr dirty="0" sz="4200" spc="-275">
                <a:solidFill>
                  <a:srgbClr val="181818"/>
                </a:solidFill>
                <a:latin typeface="Lucida Sans Unicode"/>
                <a:cs typeface="Lucida Sans Unicode"/>
              </a:rPr>
              <a:t> </a:t>
            </a:r>
            <a:r>
              <a:rPr dirty="0" sz="4200" spc="-145">
                <a:solidFill>
                  <a:srgbClr val="1A1A1A"/>
                </a:solidFill>
                <a:latin typeface="Lucida Sans Unicode"/>
                <a:cs typeface="Lucida Sans Unicode"/>
              </a:rPr>
              <a:t>панікувати.</a:t>
            </a:r>
            <a:endParaRPr sz="4200">
              <a:latin typeface="Lucida Sans Unicode"/>
              <a:cs typeface="Lucida Sans Unicode"/>
            </a:endParaRPr>
          </a:p>
          <a:p>
            <a:pPr algn="ctr" marL="578485" marR="544195">
              <a:lnSpc>
                <a:spcPct val="100000"/>
              </a:lnSpc>
              <a:spcBef>
                <a:spcPts val="60"/>
              </a:spcBef>
            </a:pPr>
            <a:r>
              <a:rPr dirty="0" sz="4300" spc="-235">
                <a:solidFill>
                  <a:srgbClr val="232323"/>
                </a:solidFill>
                <a:latin typeface="Lucida Sans Unicode"/>
                <a:cs typeface="Lucida Sans Unicode"/>
              </a:rPr>
              <a:t>Знания</a:t>
            </a:r>
            <a:r>
              <a:rPr dirty="0" sz="4300" spc="-305">
                <a:solidFill>
                  <a:srgbClr val="232323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335">
                <a:solidFill>
                  <a:srgbClr val="242424"/>
                </a:solidFill>
                <a:latin typeface="Lucida Sans Unicode"/>
                <a:cs typeface="Lucida Sans Unicode"/>
              </a:rPr>
              <a:t>простих</a:t>
            </a:r>
            <a:r>
              <a:rPr dirty="0" sz="4300" spc="-40">
                <a:solidFill>
                  <a:srgbClr val="242424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240">
                <a:solidFill>
                  <a:srgbClr val="232323"/>
                </a:solidFill>
                <a:latin typeface="Lucida Sans Unicode"/>
                <a:cs typeface="Lucida Sans Unicode"/>
              </a:rPr>
              <a:t>правил</a:t>
            </a:r>
            <a:r>
              <a:rPr dirty="0" sz="4300" spc="-380">
                <a:solidFill>
                  <a:srgbClr val="232323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240">
                <a:solidFill>
                  <a:srgbClr val="232323"/>
                </a:solidFill>
                <a:latin typeface="Lucida Sans Unicode"/>
                <a:cs typeface="Lucida Sans Unicode"/>
              </a:rPr>
              <a:t>першої</a:t>
            </a:r>
            <a:r>
              <a:rPr dirty="0" sz="4300" spc="-425">
                <a:solidFill>
                  <a:srgbClr val="232323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355">
                <a:solidFill>
                  <a:srgbClr val="232323"/>
                </a:solidFill>
                <a:latin typeface="Lucida Sans Unicode"/>
                <a:cs typeface="Lucida Sans Unicode"/>
              </a:rPr>
              <a:t>допомоги</a:t>
            </a:r>
            <a:r>
              <a:rPr dirty="0" sz="4300" spc="-365">
                <a:solidFill>
                  <a:srgbClr val="232323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70">
                <a:solidFill>
                  <a:srgbClr val="212121"/>
                </a:solidFill>
                <a:latin typeface="Lucida Sans Unicode"/>
                <a:cs typeface="Lucida Sans Unicode"/>
              </a:rPr>
              <a:t>може </a:t>
            </a:r>
            <a:r>
              <a:rPr dirty="0" sz="4300" spc="-200">
                <a:solidFill>
                  <a:srgbClr val="232323"/>
                </a:solidFill>
                <a:latin typeface="Lucida Sans Unicode"/>
                <a:cs typeface="Lucida Sans Unicode"/>
              </a:rPr>
              <a:t>врятувати</a:t>
            </a:r>
            <a:r>
              <a:rPr dirty="0" sz="4300" spc="-165">
                <a:solidFill>
                  <a:srgbClr val="232323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190">
                <a:solidFill>
                  <a:srgbClr val="232323"/>
                </a:solidFill>
                <a:latin typeface="Lucida Sans Unicode"/>
                <a:cs typeface="Lucida Sans Unicode"/>
              </a:rPr>
              <a:t>здоров'я</a:t>
            </a:r>
            <a:r>
              <a:rPr dirty="0" sz="4300" spc="-15">
                <a:solidFill>
                  <a:srgbClr val="232323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305">
                <a:solidFill>
                  <a:srgbClr val="161616"/>
                </a:solidFill>
                <a:latin typeface="Lucida Sans Unicode"/>
                <a:cs typeface="Lucida Sans Unicode"/>
              </a:rPr>
              <a:t>тобі</a:t>
            </a:r>
            <a:r>
              <a:rPr dirty="0" sz="4300" spc="-235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285">
                <a:solidFill>
                  <a:srgbClr val="1F1F1F"/>
                </a:solidFill>
                <a:latin typeface="Lucida Sans Unicode"/>
                <a:cs typeface="Lucida Sans Unicode"/>
              </a:rPr>
              <a:t>або</a:t>
            </a:r>
            <a:r>
              <a:rPr dirty="0" sz="4300" spc="-215">
                <a:solidFill>
                  <a:srgbClr val="1F1F1F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300">
                <a:solidFill>
                  <a:srgbClr val="161616"/>
                </a:solidFill>
                <a:latin typeface="Lucida Sans Unicode"/>
                <a:cs typeface="Lucida Sans Unicode"/>
              </a:rPr>
              <a:t>комусь</a:t>
            </a:r>
            <a:r>
              <a:rPr dirty="0" sz="4300" spc="-120">
                <a:solidFill>
                  <a:srgbClr val="161616"/>
                </a:solidFill>
                <a:latin typeface="Lucida Sans Unicode"/>
                <a:cs typeface="Lucida Sans Unicode"/>
              </a:rPr>
              <a:t> </a:t>
            </a:r>
            <a:r>
              <a:rPr dirty="0" sz="4300" spc="-355">
                <a:solidFill>
                  <a:srgbClr val="131313"/>
                </a:solidFill>
                <a:latin typeface="Lucida Sans Unicode"/>
                <a:cs typeface="Lucida Sans Unicode"/>
              </a:rPr>
              <a:t>іншому.</a:t>
            </a:r>
            <a:endParaRPr sz="43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235700" y="6324600"/>
            <a:ext cx="1244600" cy="199390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019800" y="5003800"/>
            <a:ext cx="1498600" cy="97790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07100" y="3060700"/>
            <a:ext cx="1422400" cy="135890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861300" y="1955800"/>
            <a:ext cx="495300" cy="54610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861300" y="863600"/>
            <a:ext cx="1600200" cy="850900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550400" y="1079500"/>
            <a:ext cx="533400" cy="533400"/>
          </a:xfrm>
          <a:prstGeom prst="rect">
            <a:avLst/>
          </a:prstGeom>
        </p:spPr>
      </p:pic>
      <p:pic>
        <p:nvPicPr>
          <p:cNvPr id="8" name="object 8" descr="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172700" y="1079500"/>
            <a:ext cx="546100" cy="533400"/>
          </a:xfrm>
          <a:prstGeom prst="rect">
            <a:avLst/>
          </a:prstGeom>
        </p:spPr>
      </p:pic>
      <p:pic>
        <p:nvPicPr>
          <p:cNvPr id="9" name="object 9" descr="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4363700" y="1778000"/>
            <a:ext cx="330200" cy="152400"/>
          </a:xfrm>
          <a:prstGeom prst="rect">
            <a:avLst/>
          </a:prstGeom>
        </p:spPr>
      </p:pic>
      <p:pic>
        <p:nvPicPr>
          <p:cNvPr id="10" name="object 10" descr="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6129000" y="9499600"/>
            <a:ext cx="1206500" cy="127000"/>
          </a:xfrm>
          <a:prstGeom prst="rect">
            <a:avLst/>
          </a:prstGeom>
        </p:spPr>
      </p:pic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8613795" y="1440744"/>
            <a:ext cx="6186170" cy="12534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8050" spc="235">
                <a:solidFill>
                  <a:srgbClr val="383838"/>
                </a:solidFill>
              </a:rPr>
              <a:t>не</a:t>
            </a:r>
            <a:r>
              <a:rPr dirty="0" sz="8050" spc="-960">
                <a:solidFill>
                  <a:srgbClr val="383838"/>
                </a:solidFill>
              </a:rPr>
              <a:t> </a:t>
            </a:r>
            <a:r>
              <a:rPr dirty="0" sz="8050" spc="-90">
                <a:solidFill>
                  <a:srgbClr val="2F2F2F"/>
                </a:solidFill>
              </a:rPr>
              <a:t>пЄспішаи</a:t>
            </a:r>
            <a:endParaRPr sz="8050"/>
          </a:p>
        </p:txBody>
      </p:sp>
      <p:sp>
        <p:nvSpPr>
          <p:cNvPr id="12" name="object 12" descr="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88265" rIns="0" bIns="0" rtlCol="0" vert="horz">
            <a:spAutoFit/>
          </a:bodyPr>
          <a:lstStyle/>
          <a:p>
            <a:pPr marL="45085" marR="861060" indent="-5715">
              <a:lnSpc>
                <a:spcPts val="4200"/>
              </a:lnSpc>
              <a:spcBef>
                <a:spcPts val="695"/>
              </a:spcBef>
            </a:pPr>
            <a:r>
              <a:rPr dirty="0" spc="-350"/>
              <a:t>Запитай,</a:t>
            </a:r>
            <a:r>
              <a:rPr dirty="0" spc="-290"/>
              <a:t> </a:t>
            </a:r>
            <a:r>
              <a:rPr dirty="0" spc="-50"/>
              <a:t>як</a:t>
            </a:r>
            <a:r>
              <a:rPr dirty="0" spc="-715"/>
              <a:t> </a:t>
            </a:r>
            <a:r>
              <a:rPr dirty="0" spc="-180"/>
              <a:t>він</a:t>
            </a:r>
            <a:r>
              <a:rPr dirty="0" spc="-560"/>
              <a:t> </a:t>
            </a:r>
            <a:r>
              <a:rPr dirty="0" spc="-290"/>
              <a:t>себе</a:t>
            </a:r>
            <a:r>
              <a:rPr dirty="0" spc="-560"/>
              <a:t> </a:t>
            </a:r>
            <a:r>
              <a:rPr dirty="0" spc="-275"/>
              <a:t>почувас:</a:t>
            </a:r>
            <a:r>
              <a:rPr dirty="0" spc="-145"/>
              <a:t> </a:t>
            </a:r>
            <a:r>
              <a:rPr dirty="0" spc="-280"/>
              <a:t>чи</a:t>
            </a:r>
            <a:r>
              <a:rPr dirty="0" spc="-370"/>
              <a:t> </a:t>
            </a:r>
            <a:r>
              <a:rPr dirty="0" spc="-385"/>
              <a:t>не </a:t>
            </a:r>
            <a:r>
              <a:rPr dirty="0" spc="-350"/>
              <a:t>паморочиться</a:t>
            </a:r>
            <a:r>
              <a:rPr dirty="0" spc="145"/>
              <a:t> </a:t>
            </a:r>
            <a:r>
              <a:rPr dirty="0" spc="-340"/>
              <a:t>голова?</a:t>
            </a:r>
          </a:p>
          <a:p>
            <a:pPr marL="109220" marR="1988820" indent="-3175">
              <a:lnSpc>
                <a:spcPts val="4200"/>
              </a:lnSpc>
              <a:spcBef>
                <a:spcPts val="4650"/>
              </a:spcBef>
            </a:pPr>
            <a:r>
              <a:rPr dirty="0" sz="3850" spc="-320"/>
              <a:t>Оглянь</a:t>
            </a:r>
            <a:r>
              <a:rPr dirty="0" sz="3850" spc="-390"/>
              <a:t> </a:t>
            </a:r>
            <a:r>
              <a:rPr dirty="0" sz="3850" spc="-275"/>
              <a:t>на</a:t>
            </a:r>
            <a:r>
              <a:rPr dirty="0" sz="3850" spc="-440"/>
              <a:t> </a:t>
            </a:r>
            <a:r>
              <a:rPr dirty="0" sz="3850" spc="-250"/>
              <a:t>наявністъ</a:t>
            </a:r>
            <a:r>
              <a:rPr dirty="0" sz="3850" spc="-260"/>
              <a:t> </a:t>
            </a:r>
            <a:r>
              <a:rPr dirty="0" sz="3850" spc="-270"/>
              <a:t>ран:</a:t>
            </a:r>
            <a:r>
              <a:rPr dirty="0" sz="3850" spc="-370"/>
              <a:t> </a:t>
            </a:r>
            <a:r>
              <a:rPr dirty="0" sz="3850" spc="-254"/>
              <a:t>чи</a:t>
            </a:r>
            <a:r>
              <a:rPr dirty="0" sz="3850" spc="-245"/>
              <a:t> </a:t>
            </a:r>
            <a:r>
              <a:rPr dirty="0" sz="3850" spc="-50"/>
              <a:t>с </a:t>
            </a:r>
            <a:r>
              <a:rPr dirty="0" sz="3850" spc="-290"/>
              <a:t>кровотеча?</a:t>
            </a:r>
            <a:endParaRPr sz="3850"/>
          </a:p>
          <a:p>
            <a:pPr marL="29845" marR="5080" indent="-17780">
              <a:lnSpc>
                <a:spcPts val="4200"/>
              </a:lnSpc>
              <a:spcBef>
                <a:spcPts val="4400"/>
              </a:spcBef>
              <a:tabLst>
                <a:tab pos="3395345" algn="l"/>
              </a:tabLst>
            </a:pPr>
            <a:r>
              <a:rPr dirty="0" sz="4000" spc="-40">
                <a:latin typeface="Calibri"/>
                <a:cs typeface="Calibri"/>
              </a:rPr>
              <a:t>Важливо:</a:t>
            </a:r>
            <a:r>
              <a:rPr dirty="0" sz="4000" spc="-185">
                <a:latin typeface="Calibri"/>
                <a:cs typeface="Calibri"/>
              </a:rPr>
              <a:t> </a:t>
            </a:r>
            <a:r>
              <a:rPr dirty="0" sz="4000">
                <a:latin typeface="Calibri"/>
                <a:cs typeface="Calibri"/>
              </a:rPr>
              <a:t>У</a:t>
            </a:r>
            <a:r>
              <a:rPr dirty="0" sz="4000" spc="-225">
                <a:latin typeface="Calibri"/>
                <a:cs typeface="Calibri"/>
              </a:rPr>
              <a:t> </a:t>
            </a:r>
            <a:r>
              <a:rPr dirty="0" sz="4000" spc="-35">
                <a:latin typeface="Calibri"/>
                <a:cs typeface="Calibri"/>
              </a:rPr>
              <a:t>випадку</a:t>
            </a:r>
            <a:r>
              <a:rPr dirty="0" sz="4000" spc="-120">
                <a:latin typeface="Calibri"/>
                <a:cs typeface="Calibri"/>
              </a:rPr>
              <a:t> </a:t>
            </a:r>
            <a:r>
              <a:rPr dirty="0" sz="4000" spc="-50">
                <a:latin typeface="Calibri"/>
                <a:cs typeface="Calibri"/>
              </a:rPr>
              <a:t>підозри</a:t>
            </a:r>
            <a:r>
              <a:rPr dirty="0" sz="4000" spc="-30">
                <a:latin typeface="Calibri"/>
                <a:cs typeface="Calibri"/>
              </a:rPr>
              <a:t> </a:t>
            </a:r>
            <a:r>
              <a:rPr dirty="0" sz="4000" spc="-25">
                <a:latin typeface="Calibri"/>
                <a:cs typeface="Calibri"/>
              </a:rPr>
              <a:t>на </a:t>
            </a:r>
            <a:r>
              <a:rPr dirty="0" sz="4000" spc="-80">
                <a:latin typeface="Calibri"/>
                <a:cs typeface="Calibri"/>
              </a:rPr>
              <a:t>перелом</a:t>
            </a:r>
            <a:r>
              <a:rPr dirty="0" sz="4000" spc="-15">
                <a:latin typeface="Calibri"/>
                <a:cs typeface="Calibri"/>
              </a:rPr>
              <a:t> </a:t>
            </a:r>
            <a:r>
              <a:rPr dirty="0" sz="4000">
                <a:latin typeface="Calibri"/>
                <a:cs typeface="Calibri"/>
              </a:rPr>
              <a:t>кінцівок</a:t>
            </a:r>
            <a:r>
              <a:rPr dirty="0" sz="4000" spc="-10">
                <a:latin typeface="Calibri"/>
                <a:cs typeface="Calibri"/>
              </a:rPr>
              <a:t> </a:t>
            </a:r>
            <a:r>
              <a:rPr dirty="0" sz="4000">
                <a:latin typeface="Calibri"/>
                <a:cs typeface="Calibri"/>
              </a:rPr>
              <a:t>чи</a:t>
            </a:r>
            <a:r>
              <a:rPr dirty="0" sz="4000" spc="-150">
                <a:latin typeface="Calibri"/>
                <a:cs typeface="Calibri"/>
              </a:rPr>
              <a:t> </a:t>
            </a:r>
            <a:r>
              <a:rPr dirty="0" sz="4000" spc="-30">
                <a:latin typeface="Calibri"/>
                <a:cs typeface="Calibri"/>
              </a:rPr>
              <a:t>хребта,</a:t>
            </a:r>
            <a:r>
              <a:rPr dirty="0" sz="4000" spc="-95">
                <a:latin typeface="Calibri"/>
                <a:cs typeface="Calibri"/>
              </a:rPr>
              <a:t> </a:t>
            </a:r>
            <a:r>
              <a:rPr dirty="0" sz="4000" spc="-10">
                <a:latin typeface="Calibri"/>
                <a:cs typeface="Calibri"/>
              </a:rPr>
              <a:t>рухати постраждалого</a:t>
            </a:r>
            <a:r>
              <a:rPr dirty="0" sz="4000">
                <a:latin typeface="Calibri"/>
                <a:cs typeface="Calibri"/>
              </a:rPr>
              <a:t>	</a:t>
            </a:r>
            <a:r>
              <a:rPr dirty="0" sz="4000" spc="-30">
                <a:latin typeface="Calibri"/>
                <a:cs typeface="Calibri"/>
              </a:rPr>
              <a:t>категорично</a:t>
            </a:r>
            <a:r>
              <a:rPr dirty="0" sz="4000" spc="110">
                <a:latin typeface="Calibri"/>
                <a:cs typeface="Calibri"/>
              </a:rPr>
              <a:t> </a:t>
            </a:r>
            <a:r>
              <a:rPr dirty="0" sz="4000">
                <a:latin typeface="Calibri"/>
                <a:cs typeface="Calibri"/>
              </a:rPr>
              <a:t>не</a:t>
            </a:r>
            <a:r>
              <a:rPr dirty="0" sz="4000" spc="-114">
                <a:latin typeface="Calibri"/>
                <a:cs typeface="Calibri"/>
              </a:rPr>
              <a:t> </a:t>
            </a:r>
            <a:r>
              <a:rPr dirty="0" sz="4000" spc="-155">
                <a:latin typeface="Calibri"/>
                <a:cs typeface="Calibri"/>
              </a:rPr>
              <a:t>можна!</a:t>
            </a:r>
            <a:endParaRPr sz="4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04100" y="5029200"/>
            <a:ext cx="2806700" cy="185420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026900" y="5041900"/>
            <a:ext cx="1117600" cy="182880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54900" y="1231900"/>
            <a:ext cx="927100" cy="54610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744200" y="1346200"/>
            <a:ext cx="3873500" cy="57150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6129000" y="9499600"/>
            <a:ext cx="1206500" cy="127000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375064" y="881944"/>
            <a:ext cx="2133600" cy="1062990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800" spc="150">
                <a:solidFill>
                  <a:srgbClr val="343434"/>
                </a:solidFill>
              </a:rPr>
              <a:t>ич</a:t>
            </a:r>
            <a:r>
              <a:rPr dirty="0" sz="6800" spc="-990">
                <a:solidFill>
                  <a:srgbClr val="343434"/>
                </a:solidFill>
              </a:rPr>
              <a:t> </a:t>
            </a:r>
            <a:r>
              <a:rPr dirty="0" sz="6800" spc="-395">
                <a:solidFill>
                  <a:srgbClr val="3A3A3A"/>
                </a:solidFill>
              </a:rPr>
              <a:t>на</a:t>
            </a:r>
            <a:endParaRPr sz="6800"/>
          </a:p>
        </p:txBody>
      </p:sp>
      <p:sp>
        <p:nvSpPr>
          <p:cNvPr id="8" name="object 8" descr=""/>
          <p:cNvSpPr txBox="1"/>
          <p:nvPr/>
        </p:nvSpPr>
        <p:spPr>
          <a:xfrm>
            <a:off x="7377703" y="1756480"/>
            <a:ext cx="7195184" cy="2642870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300" spc="-10">
                <a:solidFill>
                  <a:srgbClr val="343434"/>
                </a:solidFill>
                <a:latin typeface="Lucida Sans Unicode"/>
                <a:cs typeface="Lucida Sans Unicode"/>
              </a:rPr>
              <a:t>професіоналів</a:t>
            </a:r>
            <a:endParaRPr sz="6300">
              <a:latin typeface="Lucida Sans Unicode"/>
              <a:cs typeface="Lucida Sans Unicode"/>
            </a:endParaRPr>
          </a:p>
          <a:p>
            <a:pPr algn="just" marL="33655" marR="5080" indent="1270">
              <a:lnSpc>
                <a:spcPts val="3450"/>
              </a:lnSpc>
              <a:spcBef>
                <a:spcPts val="2730"/>
              </a:spcBef>
            </a:pPr>
            <a:r>
              <a:rPr dirty="0" sz="3100">
                <a:latin typeface="Calibri"/>
                <a:cs typeface="Calibri"/>
              </a:rPr>
              <a:t>Якщо</a:t>
            </a:r>
            <a:r>
              <a:rPr dirty="0" sz="3100" spc="225">
                <a:latin typeface="Calibri"/>
                <a:cs typeface="Calibri"/>
              </a:rPr>
              <a:t> </a:t>
            </a:r>
            <a:r>
              <a:rPr dirty="0" sz="3100" spc="55">
                <a:latin typeface="Calibri"/>
                <a:cs typeface="Calibri"/>
              </a:rPr>
              <a:t>ти</a:t>
            </a:r>
            <a:r>
              <a:rPr dirty="0" sz="3100" spc="150">
                <a:latin typeface="Calibri"/>
                <a:cs typeface="Calibri"/>
              </a:rPr>
              <a:t> </a:t>
            </a:r>
            <a:r>
              <a:rPr dirty="0" sz="3100">
                <a:latin typeface="Calibri"/>
                <a:cs typeface="Calibri"/>
              </a:rPr>
              <a:t>бачиш</a:t>
            </a:r>
            <a:r>
              <a:rPr dirty="0" sz="3100" spc="290">
                <a:latin typeface="Calibri"/>
                <a:cs typeface="Calibri"/>
              </a:rPr>
              <a:t> </a:t>
            </a:r>
            <a:r>
              <a:rPr dirty="0" sz="3100">
                <a:latin typeface="Calibri"/>
                <a:cs typeface="Calibri"/>
              </a:rPr>
              <a:t>серйозні</a:t>
            </a:r>
            <a:r>
              <a:rPr dirty="0" sz="3100" spc="475">
                <a:latin typeface="Calibri"/>
                <a:cs typeface="Calibri"/>
              </a:rPr>
              <a:t> </a:t>
            </a:r>
            <a:r>
              <a:rPr dirty="0" sz="3100">
                <a:latin typeface="Calibri"/>
                <a:cs typeface="Calibri"/>
              </a:rPr>
              <a:t>травми,</a:t>
            </a:r>
            <a:r>
              <a:rPr dirty="0" sz="3100" spc="195">
                <a:latin typeface="Calibri"/>
                <a:cs typeface="Calibri"/>
              </a:rPr>
              <a:t> </a:t>
            </a:r>
            <a:r>
              <a:rPr dirty="0" sz="3100" spc="130">
                <a:latin typeface="Calibri"/>
                <a:cs typeface="Calibri"/>
              </a:rPr>
              <a:t>з</a:t>
            </a:r>
            <a:r>
              <a:rPr dirty="0" sz="3100" spc="90">
                <a:latin typeface="Calibri"/>
                <a:cs typeface="Calibri"/>
              </a:rPr>
              <a:t> </a:t>
            </a:r>
            <a:r>
              <a:rPr dirty="0" sz="3100" spc="-10">
                <a:latin typeface="Calibri"/>
                <a:cs typeface="Calibri"/>
              </a:rPr>
              <a:t>якими </a:t>
            </a:r>
            <a:r>
              <a:rPr dirty="0" sz="3200">
                <a:latin typeface="Calibri"/>
                <a:cs typeface="Calibri"/>
              </a:rPr>
              <a:t>не</a:t>
            </a:r>
            <a:r>
              <a:rPr dirty="0" sz="3200" spc="-70">
                <a:latin typeface="Calibri"/>
                <a:cs typeface="Calibri"/>
              </a:rPr>
              <a:t> </a:t>
            </a:r>
            <a:r>
              <a:rPr dirty="0" sz="3200" spc="-60">
                <a:latin typeface="Calibri"/>
                <a:cs typeface="Calibri"/>
              </a:rPr>
              <a:t>можеш</a:t>
            </a:r>
            <a:r>
              <a:rPr dirty="0" sz="3200" spc="80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впоратися</a:t>
            </a:r>
            <a:r>
              <a:rPr dirty="0" sz="3200" spc="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самостійно</a:t>
            </a:r>
            <a:r>
              <a:rPr dirty="0" sz="3200" spc="-1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(сильна </a:t>
            </a:r>
            <a:r>
              <a:rPr dirty="0" sz="3200">
                <a:latin typeface="Calibri"/>
                <a:cs typeface="Calibri"/>
              </a:rPr>
              <a:t>кровотеча,</a:t>
            </a:r>
            <a:r>
              <a:rPr dirty="0" sz="3200" spc="19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підозра</a:t>
            </a:r>
            <a:r>
              <a:rPr dirty="0" sz="3200" spc="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на</a:t>
            </a:r>
            <a:r>
              <a:rPr dirty="0" sz="3200" spc="-25">
                <a:latin typeface="Calibri"/>
                <a:cs typeface="Calibri"/>
              </a:rPr>
              <a:t> </a:t>
            </a:r>
            <a:r>
              <a:rPr dirty="0" sz="3200" spc="-35">
                <a:latin typeface="Calibri"/>
                <a:cs typeface="Calibri"/>
              </a:rPr>
              <a:t>перелом),</a:t>
            </a:r>
            <a:r>
              <a:rPr dirty="0" sz="3200" spc="17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твої </a:t>
            </a:r>
            <a:r>
              <a:rPr dirty="0" sz="3200" spc="-20">
                <a:latin typeface="Calibri"/>
                <a:cs typeface="Calibri"/>
              </a:rPr>
              <a:t>діі: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7382726" y="7055555"/>
            <a:ext cx="3861435" cy="94805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3570"/>
              </a:lnSpc>
              <a:spcBef>
                <a:spcPts val="95"/>
              </a:spcBef>
            </a:pPr>
            <a:r>
              <a:rPr dirty="0" sz="3200">
                <a:latin typeface="Calibri"/>
                <a:cs typeface="Calibri"/>
              </a:rPr>
              <a:t>Негайно</a:t>
            </a:r>
            <a:r>
              <a:rPr dirty="0" sz="3200" spc="-6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поклич</a:t>
            </a:r>
            <a:endParaRPr sz="3200">
              <a:latin typeface="Calibri"/>
              <a:cs typeface="Calibri"/>
            </a:endParaRPr>
          </a:p>
          <a:p>
            <a:pPr marL="16510">
              <a:lnSpc>
                <a:spcPts val="3690"/>
              </a:lnSpc>
            </a:pPr>
            <a:r>
              <a:rPr dirty="0" sz="3300" spc="-55">
                <a:latin typeface="Calibri"/>
                <a:cs typeface="Calibri"/>
              </a:rPr>
              <a:t>дорослих,</a:t>
            </a:r>
            <a:r>
              <a:rPr dirty="0" sz="3300" spc="120">
                <a:latin typeface="Calibri"/>
                <a:cs typeface="Calibri"/>
              </a:rPr>
              <a:t> </a:t>
            </a:r>
            <a:r>
              <a:rPr dirty="0" sz="3300">
                <a:latin typeface="Calibri"/>
                <a:cs typeface="Calibri"/>
              </a:rPr>
              <a:t>які</a:t>
            </a:r>
            <a:r>
              <a:rPr dirty="0" sz="3300" spc="-30">
                <a:latin typeface="Calibri"/>
                <a:cs typeface="Calibri"/>
              </a:rPr>
              <a:t> </a:t>
            </a:r>
            <a:r>
              <a:rPr dirty="0" sz="3300">
                <a:latin typeface="Calibri"/>
                <a:cs typeface="Calibri"/>
              </a:rPr>
              <a:t>с</a:t>
            </a:r>
            <a:r>
              <a:rPr dirty="0" sz="3300" spc="-65">
                <a:latin typeface="Calibri"/>
                <a:cs typeface="Calibri"/>
              </a:rPr>
              <a:t> </a:t>
            </a:r>
            <a:r>
              <a:rPr dirty="0" sz="3300" spc="-10">
                <a:latin typeface="Calibri"/>
                <a:cs typeface="Calibri"/>
              </a:rPr>
              <a:t>поруч.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10" name="object 10" descr=""/>
          <p:cNvSpPr txBox="1"/>
          <p:nvPr/>
        </p:nvSpPr>
        <p:spPr>
          <a:xfrm>
            <a:off x="11956433" y="7055555"/>
            <a:ext cx="4097654" cy="138684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ts val="3570"/>
              </a:lnSpc>
              <a:spcBef>
                <a:spcPts val="95"/>
              </a:spcBef>
            </a:pPr>
            <a:r>
              <a:rPr dirty="0" sz="3200" spc="-20">
                <a:latin typeface="Calibri"/>
                <a:cs typeface="Calibri"/>
              </a:rPr>
              <a:t>Або</a:t>
            </a:r>
            <a:r>
              <a:rPr dirty="0" sz="3200" spc="25">
                <a:latin typeface="Calibri"/>
                <a:cs typeface="Calibri"/>
              </a:rPr>
              <a:t> </a:t>
            </a:r>
            <a:r>
              <a:rPr dirty="0" sz="3200">
                <a:latin typeface="Calibri"/>
                <a:cs typeface="Calibri"/>
              </a:rPr>
              <a:t>викликай</a:t>
            </a:r>
            <a:r>
              <a:rPr dirty="0" sz="3200" spc="-13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«Швидку</a:t>
            </a:r>
            <a:endParaRPr sz="3200">
              <a:latin typeface="Calibri"/>
              <a:cs typeface="Calibri"/>
            </a:endParaRPr>
          </a:p>
          <a:p>
            <a:pPr marL="14604">
              <a:lnSpc>
                <a:spcPts val="3560"/>
              </a:lnSpc>
            </a:pPr>
            <a:r>
              <a:rPr dirty="0" sz="3300" spc="-30">
                <a:latin typeface="Calibri"/>
                <a:cs typeface="Calibri"/>
              </a:rPr>
              <a:t>допомогу»</a:t>
            </a:r>
            <a:r>
              <a:rPr dirty="0" sz="3300" spc="-130">
                <a:latin typeface="Calibri"/>
                <a:cs typeface="Calibri"/>
              </a:rPr>
              <a:t> </a:t>
            </a:r>
            <a:r>
              <a:rPr dirty="0" sz="3300" spc="45">
                <a:latin typeface="Calibri"/>
                <a:cs typeface="Calibri"/>
              </a:rPr>
              <a:t>за</a:t>
            </a:r>
            <a:endParaRPr sz="3300">
              <a:latin typeface="Calibri"/>
              <a:cs typeface="Calibri"/>
            </a:endParaRPr>
          </a:p>
          <a:p>
            <a:pPr marL="15240">
              <a:lnSpc>
                <a:spcPts val="3590"/>
              </a:lnSpc>
            </a:pPr>
            <a:r>
              <a:rPr dirty="0" sz="3100">
                <a:latin typeface="Calibri"/>
                <a:cs typeface="Calibri"/>
              </a:rPr>
              <a:t>номером</a:t>
            </a:r>
            <a:r>
              <a:rPr dirty="0" sz="3100" spc="-155">
                <a:latin typeface="Calibri"/>
                <a:cs typeface="Calibri"/>
              </a:rPr>
              <a:t> </a:t>
            </a:r>
            <a:r>
              <a:rPr dirty="0" sz="3100" spc="-20">
                <a:latin typeface="Calibri"/>
                <a:cs typeface="Calibri"/>
              </a:rPr>
              <a:t>103.</a:t>
            </a:r>
            <a:endParaRPr sz="3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" y="4711700"/>
            <a:ext cx="10718800" cy="452120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121900" y="1181100"/>
            <a:ext cx="1968500" cy="482600"/>
          </a:xfrm>
          <a:prstGeom prst="rect">
            <a:avLst/>
          </a:prstGeom>
        </p:spPr>
      </p:pic>
      <p:grpSp>
        <p:nvGrpSpPr>
          <p:cNvPr id="4" name="object 4" descr=""/>
          <p:cNvGrpSpPr/>
          <p:nvPr/>
        </p:nvGrpSpPr>
        <p:grpSpPr>
          <a:xfrm>
            <a:off x="8318500" y="1016000"/>
            <a:ext cx="7950200" cy="647700"/>
            <a:chOff x="8318500" y="1016000"/>
            <a:chExt cx="7950200" cy="647700"/>
          </a:xfrm>
        </p:grpSpPr>
        <p:pic>
          <p:nvPicPr>
            <p:cNvPr id="5" name="object 5" descr="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2712700" y="1016000"/>
              <a:ext cx="3556000" cy="165100"/>
            </a:xfrm>
            <a:prstGeom prst="rect">
              <a:avLst/>
            </a:prstGeom>
          </p:spPr>
        </p:pic>
        <p:pic>
          <p:nvPicPr>
            <p:cNvPr id="6" name="object 6" descr="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318500" y="1028700"/>
              <a:ext cx="7937500" cy="635000"/>
            </a:xfrm>
            <a:prstGeom prst="rect">
              <a:avLst/>
            </a:prstGeom>
          </p:spPr>
        </p:pic>
      </p:grp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8282946" y="1964266"/>
            <a:ext cx="8418195" cy="2393950"/>
          </a:xfrm>
          <a:prstGeom prst="rect"/>
        </p:spPr>
        <p:txBody>
          <a:bodyPr wrap="square" lIns="0" tIns="61594" rIns="0" bIns="0" rtlCol="0" vert="horz">
            <a:spAutoFit/>
          </a:bodyPr>
          <a:lstStyle/>
          <a:p>
            <a:pPr marL="15875" marR="5080" indent="-3810">
              <a:lnSpc>
                <a:spcPct val="91100"/>
              </a:lnSpc>
              <a:spcBef>
                <a:spcPts val="484"/>
              </a:spcBef>
              <a:tabLst>
                <a:tab pos="2212975" algn="l"/>
                <a:tab pos="7856855" algn="l"/>
              </a:tabLst>
            </a:pPr>
            <a:r>
              <a:rPr dirty="0" sz="3300">
                <a:solidFill>
                  <a:srgbClr val="000000"/>
                </a:solidFill>
                <a:latin typeface="Calibri"/>
                <a:cs typeface="Calibri"/>
              </a:rPr>
              <a:t>Поки</a:t>
            </a:r>
            <a:r>
              <a:rPr dirty="0" sz="3300" spc="28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 spc="55">
                <a:solidFill>
                  <a:srgbClr val="000000"/>
                </a:solidFill>
                <a:latin typeface="Calibri"/>
                <a:cs typeface="Calibri"/>
              </a:rPr>
              <a:t>чекасте</a:t>
            </a:r>
            <a:r>
              <a:rPr dirty="0" sz="3300" spc="31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 spc="114">
                <a:solidFill>
                  <a:srgbClr val="000000"/>
                </a:solidFill>
                <a:latin typeface="Calibri"/>
                <a:cs typeface="Calibri"/>
              </a:rPr>
              <a:t>на</a:t>
            </a:r>
            <a:r>
              <a:rPr dirty="0" sz="3300" spc="-1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>
                <a:solidFill>
                  <a:srgbClr val="000000"/>
                </a:solidFill>
                <a:latin typeface="Calibri"/>
                <a:cs typeface="Calibri"/>
              </a:rPr>
              <a:t>допомогу,</a:t>
            </a:r>
            <a:r>
              <a:rPr dirty="0" sz="3300" spc="13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 spc="100">
                <a:solidFill>
                  <a:srgbClr val="000000"/>
                </a:solidFill>
                <a:latin typeface="Calibri"/>
                <a:cs typeface="Calibri"/>
              </a:rPr>
              <a:t>твос</a:t>
            </a:r>
            <a:r>
              <a:rPr dirty="0" sz="3300" spc="16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 spc="-10">
                <a:solidFill>
                  <a:srgbClr val="000000"/>
                </a:solidFill>
                <a:latin typeface="Calibri"/>
                <a:cs typeface="Calibri"/>
              </a:rPr>
              <a:t>завдання</a:t>
            </a:r>
            <a:r>
              <a:rPr dirty="0" sz="3300">
                <a:solidFill>
                  <a:srgbClr val="000000"/>
                </a:solidFill>
                <a:latin typeface="Calibri"/>
                <a:cs typeface="Calibri"/>
              </a:rPr>
              <a:t>	</a:t>
            </a:r>
            <a:r>
              <a:rPr dirty="0" sz="3300" spc="-50">
                <a:solidFill>
                  <a:srgbClr val="000000"/>
                </a:solidFill>
                <a:latin typeface="Calibri"/>
                <a:cs typeface="Calibri"/>
              </a:rPr>
              <a:t>- </a:t>
            </a:r>
            <a:r>
              <a:rPr dirty="0" spc="-10">
                <a:solidFill>
                  <a:srgbClr val="000000"/>
                </a:solidFill>
                <a:latin typeface="Calibri"/>
                <a:cs typeface="Calibri"/>
              </a:rPr>
              <a:t>підтримати</a:t>
            </a:r>
            <a:r>
              <a:rPr dirty="0">
                <a:solidFill>
                  <a:srgbClr val="000000"/>
                </a:solidFill>
                <a:latin typeface="Calibri"/>
                <a:cs typeface="Calibri"/>
              </a:rPr>
              <a:t>	постраждалого.</a:t>
            </a:r>
            <a:r>
              <a:rPr dirty="0" spc="-9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0000"/>
                </a:solidFill>
                <a:latin typeface="Calibri"/>
                <a:cs typeface="Calibri"/>
              </a:rPr>
              <a:t>Розмовляй</a:t>
            </a:r>
            <a:r>
              <a:rPr dirty="0" spc="34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pc="140">
                <a:solidFill>
                  <a:srgbClr val="000000"/>
                </a:solidFill>
                <a:latin typeface="Calibri"/>
                <a:cs typeface="Calibri"/>
              </a:rPr>
              <a:t>з</a:t>
            </a:r>
            <a:r>
              <a:rPr dirty="0" spc="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pc="-65">
                <a:solidFill>
                  <a:srgbClr val="000000"/>
                </a:solidFill>
                <a:latin typeface="Calibri"/>
                <a:cs typeface="Calibri"/>
              </a:rPr>
              <a:t>ним </a:t>
            </a:r>
            <a:r>
              <a:rPr dirty="0">
                <a:solidFill>
                  <a:srgbClr val="000000"/>
                </a:solidFill>
                <a:latin typeface="Calibri"/>
                <a:cs typeface="Calibri"/>
              </a:rPr>
              <a:t>спокійнин</a:t>
            </a:r>
            <a:r>
              <a:rPr dirty="0" spc="24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0000"/>
                </a:solidFill>
                <a:latin typeface="Calibri"/>
                <a:cs typeface="Calibri"/>
              </a:rPr>
              <a:t>голосом,</a:t>
            </a:r>
            <a:r>
              <a:rPr dirty="0" spc="22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0000"/>
                </a:solidFill>
                <a:latin typeface="Calibri"/>
                <a:cs typeface="Calibri"/>
              </a:rPr>
              <a:t>заспокоюй</a:t>
            </a:r>
            <a:r>
              <a:rPr dirty="0" spc="25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>
                <a:solidFill>
                  <a:srgbClr val="000000"/>
                </a:solidFill>
                <a:latin typeface="Calibri"/>
                <a:cs typeface="Calibri"/>
              </a:rPr>
              <a:t>його.</a:t>
            </a:r>
            <a:r>
              <a:rPr dirty="0" spc="8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pc="-20">
                <a:solidFill>
                  <a:srgbClr val="000000"/>
                </a:solidFill>
                <a:latin typeface="Calibri"/>
                <a:cs typeface="Calibri"/>
              </a:rPr>
              <a:t>Твоя </a:t>
            </a:r>
            <a:r>
              <a:rPr dirty="0" sz="3300">
                <a:solidFill>
                  <a:srgbClr val="000000"/>
                </a:solidFill>
                <a:latin typeface="Calibri"/>
                <a:cs typeface="Calibri"/>
              </a:rPr>
              <a:t>присутністъ</a:t>
            </a:r>
            <a:r>
              <a:rPr dirty="0" sz="3300" spc="44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>
                <a:solidFill>
                  <a:srgbClr val="000000"/>
                </a:solidFill>
                <a:latin typeface="Calibri"/>
                <a:cs typeface="Calibri"/>
              </a:rPr>
              <a:t>i</a:t>
            </a:r>
            <a:r>
              <a:rPr dirty="0" sz="3300" spc="23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>
                <a:solidFill>
                  <a:srgbClr val="000000"/>
                </a:solidFill>
                <a:latin typeface="Calibri"/>
                <a:cs typeface="Calibri"/>
              </a:rPr>
              <a:t>підтримха</a:t>
            </a:r>
            <a:r>
              <a:rPr dirty="0" sz="3300" spc="27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>
                <a:solidFill>
                  <a:srgbClr val="000000"/>
                </a:solidFill>
                <a:latin typeface="Calibri"/>
                <a:cs typeface="Calibri"/>
              </a:rPr>
              <a:t>дуже</a:t>
            </a:r>
            <a:r>
              <a:rPr dirty="0" sz="3300" spc="31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 spc="55">
                <a:solidFill>
                  <a:srgbClr val="000000"/>
                </a:solidFill>
                <a:latin typeface="Calibri"/>
                <a:cs typeface="Calibri"/>
              </a:rPr>
              <a:t>важливі</a:t>
            </a:r>
            <a:r>
              <a:rPr dirty="0" sz="3300" spc="395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 spc="-25">
                <a:solidFill>
                  <a:srgbClr val="000000"/>
                </a:solidFill>
                <a:latin typeface="Calibri"/>
                <a:cs typeface="Calibri"/>
              </a:rPr>
              <a:t>до </a:t>
            </a:r>
            <a:r>
              <a:rPr dirty="0" sz="3300">
                <a:solidFill>
                  <a:srgbClr val="000000"/>
                </a:solidFill>
                <a:latin typeface="Calibri"/>
                <a:cs typeface="Calibri"/>
              </a:rPr>
              <a:t>приїзду</a:t>
            </a:r>
            <a:r>
              <a:rPr dirty="0" sz="3300" spc="50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3300" spc="-10">
                <a:solidFill>
                  <a:srgbClr val="000000"/>
                </a:solidFill>
                <a:latin typeface="Calibri"/>
                <a:cs typeface="Calibri"/>
              </a:rPr>
              <a:t>медихів.</a:t>
            </a:r>
            <a:endParaRPr sz="3300">
              <a:latin typeface="Calibri"/>
              <a:cs typeface="Calibri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6107677" y="9413522"/>
            <a:ext cx="1237615" cy="2584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0">
                <a:latin typeface="Calibri"/>
                <a:cs typeface="Calibri"/>
              </a:rPr>
              <a:t>G</a:t>
            </a:r>
            <a:r>
              <a:rPr dirty="0" sz="1500" spc="100">
                <a:latin typeface="Calibri"/>
                <a:cs typeface="Calibri"/>
              </a:rPr>
              <a:t>  </a:t>
            </a:r>
            <a:r>
              <a:rPr dirty="0" sz="1500" spc="-25">
                <a:latin typeface="Calibri"/>
                <a:cs typeface="Calibri"/>
              </a:rPr>
              <a:t>NotebookLM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06500" y="7378700"/>
            <a:ext cx="927100" cy="80010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7900" y="6223000"/>
            <a:ext cx="1397000" cy="774700"/>
          </a:xfrm>
          <a:prstGeom prst="rect">
            <a:avLst/>
          </a:prstGeom>
        </p:spPr>
      </p:pic>
      <p:pic>
        <p:nvPicPr>
          <p:cNvPr id="4" name="object 4" descr="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92200" y="5016500"/>
            <a:ext cx="1155700" cy="838200"/>
          </a:xfrm>
          <a:prstGeom prst="rect">
            <a:avLst/>
          </a:prstGeom>
        </p:spPr>
      </p:pic>
      <p:pic>
        <p:nvPicPr>
          <p:cNvPr id="5" name="object 5" descr="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19200" y="3644900"/>
            <a:ext cx="914400" cy="1003300"/>
          </a:xfrm>
          <a:prstGeom prst="rect">
            <a:avLst/>
          </a:prstGeom>
        </p:spPr>
      </p:pic>
      <p:pic>
        <p:nvPicPr>
          <p:cNvPr id="6" name="object 6" descr="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28700" y="2552700"/>
            <a:ext cx="1295400" cy="736600"/>
          </a:xfrm>
          <a:prstGeom prst="rect">
            <a:avLst/>
          </a:prstGeom>
        </p:spPr>
      </p:pic>
      <p:pic>
        <p:nvPicPr>
          <p:cNvPr id="7" name="object 7" descr="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6129000" y="9499600"/>
            <a:ext cx="1206500" cy="127000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2644692" y="2492022"/>
            <a:ext cx="11261090" cy="639445"/>
          </a:xfrm>
          <a:prstGeom prst="rect"/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4000" spc="-105">
                <a:solidFill>
                  <a:srgbClr val="000000"/>
                </a:solidFill>
              </a:rPr>
              <a:t>Будь</a:t>
            </a:r>
            <a:r>
              <a:rPr dirty="0" sz="4000" spc="-409">
                <a:solidFill>
                  <a:srgbClr val="000000"/>
                </a:solidFill>
              </a:rPr>
              <a:t> </a:t>
            </a:r>
            <a:r>
              <a:rPr dirty="0" sz="4000" spc="-225">
                <a:solidFill>
                  <a:srgbClr val="000000"/>
                </a:solidFill>
              </a:rPr>
              <a:t>помітним:</a:t>
            </a:r>
            <a:r>
              <a:rPr dirty="0" sz="4000" spc="-5">
                <a:solidFill>
                  <a:srgbClr val="000000"/>
                </a:solidFill>
              </a:rPr>
              <a:t> </a:t>
            </a:r>
            <a:r>
              <a:rPr dirty="0" sz="4000" spc="-260">
                <a:solidFill>
                  <a:srgbClr val="000000"/>
                </a:solidFill>
              </a:rPr>
              <a:t>Яскравий</a:t>
            </a:r>
            <a:r>
              <a:rPr dirty="0" sz="4000" spc="-110">
                <a:solidFill>
                  <a:srgbClr val="000000"/>
                </a:solidFill>
              </a:rPr>
              <a:t> </a:t>
            </a:r>
            <a:r>
              <a:rPr dirty="0" sz="4000" spc="-350">
                <a:solidFill>
                  <a:srgbClr val="000000"/>
                </a:solidFill>
              </a:rPr>
              <a:t>одяг</a:t>
            </a:r>
            <a:r>
              <a:rPr dirty="0" sz="4000" spc="-204">
                <a:solidFill>
                  <a:srgbClr val="000000"/>
                </a:solidFill>
              </a:rPr>
              <a:t> </a:t>
            </a:r>
            <a:r>
              <a:rPr dirty="0" sz="4000" spc="-405">
                <a:solidFill>
                  <a:srgbClr val="000000"/>
                </a:solidFill>
              </a:rPr>
              <a:t>та</a:t>
            </a:r>
            <a:r>
              <a:rPr dirty="0" sz="4000" spc="-170">
                <a:solidFill>
                  <a:srgbClr val="000000"/>
                </a:solidFill>
              </a:rPr>
              <a:t> </a:t>
            </a:r>
            <a:r>
              <a:rPr dirty="0" sz="4000" spc="-200">
                <a:solidFill>
                  <a:srgbClr val="000000"/>
                </a:solidFill>
              </a:rPr>
              <a:t>світловідбивачі.</a:t>
            </a:r>
            <a:endParaRPr sz="4000"/>
          </a:p>
        </p:txBody>
      </p:sp>
      <p:sp>
        <p:nvSpPr>
          <p:cNvPr id="9" name="object 9" descr=""/>
          <p:cNvSpPr txBox="1"/>
          <p:nvPr/>
        </p:nvSpPr>
        <p:spPr>
          <a:xfrm>
            <a:off x="2650180" y="3800122"/>
            <a:ext cx="14074775" cy="53765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22860">
              <a:lnSpc>
                <a:spcPct val="100000"/>
              </a:lnSpc>
              <a:spcBef>
                <a:spcPts val="125"/>
              </a:spcBef>
            </a:pPr>
            <a:r>
              <a:rPr dirty="0" sz="4000" spc="155">
                <a:latin typeface="Calibri"/>
                <a:cs typeface="Calibri"/>
              </a:rPr>
              <a:t>Знай</a:t>
            </a:r>
            <a:r>
              <a:rPr dirty="0" sz="4000" spc="35">
                <a:latin typeface="Calibri"/>
                <a:cs typeface="Calibri"/>
              </a:rPr>
              <a:t> </a:t>
            </a:r>
            <a:r>
              <a:rPr dirty="0" sz="4000" spc="105">
                <a:latin typeface="Calibri"/>
                <a:cs typeface="Calibri"/>
              </a:rPr>
              <a:t>правила:</a:t>
            </a:r>
            <a:r>
              <a:rPr dirty="0" sz="4000" spc="60">
                <a:latin typeface="Calibri"/>
                <a:cs typeface="Calibri"/>
              </a:rPr>
              <a:t> </a:t>
            </a:r>
            <a:r>
              <a:rPr dirty="0" sz="4000" spc="130">
                <a:latin typeface="Calibri"/>
                <a:cs typeface="Calibri"/>
              </a:rPr>
              <a:t>На</a:t>
            </a:r>
            <a:r>
              <a:rPr dirty="0" sz="4000" spc="-10">
                <a:latin typeface="Calibri"/>
                <a:cs typeface="Calibri"/>
              </a:rPr>
              <a:t> </a:t>
            </a:r>
            <a:r>
              <a:rPr dirty="0" sz="4000">
                <a:latin typeface="Calibri"/>
                <a:cs typeface="Calibri"/>
              </a:rPr>
              <a:t>дорогу</a:t>
            </a:r>
            <a:r>
              <a:rPr dirty="0" sz="4000" spc="-80">
                <a:latin typeface="Calibri"/>
                <a:cs typeface="Calibri"/>
              </a:rPr>
              <a:t> </a:t>
            </a:r>
            <a:r>
              <a:rPr dirty="0" sz="4000" spc="-1670">
                <a:latin typeface="Calibri"/>
                <a:cs typeface="Calibri"/>
              </a:rPr>
              <a:t>—</a:t>
            </a:r>
            <a:r>
              <a:rPr dirty="0" sz="4000" spc="15">
                <a:latin typeface="Calibri"/>
                <a:cs typeface="Calibri"/>
              </a:rPr>
              <a:t> </a:t>
            </a:r>
            <a:r>
              <a:rPr dirty="0" sz="4000">
                <a:latin typeface="Calibri"/>
                <a:cs typeface="Calibri"/>
              </a:rPr>
              <a:t>тільки</a:t>
            </a:r>
            <a:r>
              <a:rPr dirty="0" sz="4000" spc="210">
                <a:latin typeface="Calibri"/>
                <a:cs typeface="Calibri"/>
              </a:rPr>
              <a:t> </a:t>
            </a:r>
            <a:r>
              <a:rPr dirty="0" sz="4000">
                <a:latin typeface="Calibri"/>
                <a:cs typeface="Calibri"/>
              </a:rPr>
              <a:t>з</a:t>
            </a:r>
            <a:r>
              <a:rPr dirty="0" sz="4000" spc="-210">
                <a:latin typeface="Calibri"/>
                <a:cs typeface="Calibri"/>
              </a:rPr>
              <a:t> </a:t>
            </a:r>
            <a:r>
              <a:rPr dirty="0" sz="4000" spc="-30">
                <a:latin typeface="Calibri"/>
                <a:cs typeface="Calibri"/>
              </a:rPr>
              <a:t>14 </a:t>
            </a:r>
            <a:r>
              <a:rPr dirty="0" sz="4000" spc="-10">
                <a:latin typeface="Calibri"/>
                <a:cs typeface="Calibri"/>
              </a:rPr>
              <a:t>років.</a:t>
            </a:r>
            <a:endParaRPr sz="40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220"/>
              </a:spcBef>
            </a:pPr>
            <a:endParaRPr sz="4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3950" spc="95">
                <a:latin typeface="Calibri"/>
                <a:cs typeface="Calibri"/>
              </a:rPr>
              <a:t>Говори</a:t>
            </a:r>
            <a:r>
              <a:rPr dirty="0" sz="3950" spc="300">
                <a:latin typeface="Calibri"/>
                <a:cs typeface="Calibri"/>
              </a:rPr>
              <a:t> </a:t>
            </a:r>
            <a:r>
              <a:rPr dirty="0" sz="3950" spc="85">
                <a:latin typeface="Calibri"/>
                <a:cs typeface="Calibri"/>
              </a:rPr>
              <a:t>мовою</a:t>
            </a:r>
            <a:r>
              <a:rPr dirty="0" sz="3950" spc="215">
                <a:latin typeface="Calibri"/>
                <a:cs typeface="Calibri"/>
              </a:rPr>
              <a:t> </a:t>
            </a:r>
            <a:r>
              <a:rPr dirty="0" sz="3950" spc="140">
                <a:latin typeface="Calibri"/>
                <a:cs typeface="Calibri"/>
              </a:rPr>
              <a:t>дороги:</a:t>
            </a:r>
            <a:r>
              <a:rPr dirty="0" sz="3950" spc="-25">
                <a:latin typeface="Calibri"/>
                <a:cs typeface="Calibri"/>
              </a:rPr>
              <a:t> </a:t>
            </a:r>
            <a:r>
              <a:rPr dirty="0" sz="3950" spc="90">
                <a:latin typeface="Calibri"/>
                <a:cs typeface="Calibri"/>
              </a:rPr>
              <a:t>Використовуй</a:t>
            </a:r>
            <a:r>
              <a:rPr dirty="0" sz="3950" spc="390">
                <a:latin typeface="Calibri"/>
                <a:cs typeface="Calibri"/>
              </a:rPr>
              <a:t> </a:t>
            </a:r>
            <a:r>
              <a:rPr dirty="0" sz="3950" spc="125">
                <a:latin typeface="Calibri"/>
                <a:cs typeface="Calibri"/>
              </a:rPr>
              <a:t>сигнали</a:t>
            </a:r>
            <a:r>
              <a:rPr dirty="0" sz="3950" spc="229">
                <a:latin typeface="Calibri"/>
                <a:cs typeface="Calibri"/>
              </a:rPr>
              <a:t> </a:t>
            </a:r>
            <a:r>
              <a:rPr dirty="0" sz="3950" spc="-10">
                <a:latin typeface="Calibri"/>
                <a:cs typeface="Calibri"/>
              </a:rPr>
              <a:t>руками.</a:t>
            </a:r>
            <a:endParaRPr sz="3950">
              <a:latin typeface="Calibri"/>
              <a:cs typeface="Calibri"/>
            </a:endParaRPr>
          </a:p>
          <a:p>
            <a:pPr marL="22860" marR="5080" indent="4445">
              <a:lnSpc>
                <a:spcPct val="189000"/>
              </a:lnSpc>
              <a:spcBef>
                <a:spcPts val="80"/>
              </a:spcBef>
            </a:pPr>
            <a:r>
              <a:rPr dirty="0" sz="4100">
                <a:latin typeface="Calibri"/>
                <a:cs typeface="Calibri"/>
              </a:rPr>
              <a:t>Їдь</a:t>
            </a:r>
            <a:r>
              <a:rPr dirty="0" sz="4100" spc="-5">
                <a:latin typeface="Calibri"/>
                <a:cs typeface="Calibri"/>
              </a:rPr>
              <a:t> </a:t>
            </a:r>
            <a:r>
              <a:rPr dirty="0" sz="4100" spc="70">
                <a:latin typeface="Calibri"/>
                <a:cs typeface="Calibri"/>
              </a:rPr>
              <a:t>у</a:t>
            </a:r>
            <a:r>
              <a:rPr dirty="0" sz="4100" spc="145">
                <a:latin typeface="Calibri"/>
                <a:cs typeface="Calibri"/>
              </a:rPr>
              <a:t> </a:t>
            </a:r>
            <a:r>
              <a:rPr dirty="0" sz="4100" spc="55">
                <a:latin typeface="Calibri"/>
                <a:cs typeface="Calibri"/>
              </a:rPr>
              <a:t>команді</a:t>
            </a:r>
            <a:r>
              <a:rPr dirty="0" sz="4100" spc="40">
                <a:latin typeface="Calibri"/>
                <a:cs typeface="Calibri"/>
              </a:rPr>
              <a:t> </a:t>
            </a:r>
            <a:r>
              <a:rPr dirty="0" sz="4100" spc="75">
                <a:latin typeface="Calibri"/>
                <a:cs typeface="Calibri"/>
              </a:rPr>
              <a:t>правильно:</a:t>
            </a:r>
            <a:r>
              <a:rPr dirty="0" sz="4100" spc="210">
                <a:latin typeface="Calibri"/>
                <a:cs typeface="Calibri"/>
              </a:rPr>
              <a:t> </a:t>
            </a:r>
            <a:r>
              <a:rPr dirty="0" sz="4100" spc="85">
                <a:latin typeface="Calibri"/>
                <a:cs typeface="Calibri"/>
              </a:rPr>
              <a:t>В</a:t>
            </a:r>
            <a:r>
              <a:rPr dirty="0" sz="4100" spc="130">
                <a:latin typeface="Calibri"/>
                <a:cs typeface="Calibri"/>
              </a:rPr>
              <a:t> </a:t>
            </a:r>
            <a:r>
              <a:rPr dirty="0" sz="4100">
                <a:latin typeface="Calibri"/>
                <a:cs typeface="Calibri"/>
              </a:rPr>
              <a:t>групі</a:t>
            </a:r>
            <a:r>
              <a:rPr dirty="0" sz="4100" spc="-135">
                <a:latin typeface="Calibri"/>
                <a:cs typeface="Calibri"/>
              </a:rPr>
              <a:t> </a:t>
            </a:r>
            <a:r>
              <a:rPr dirty="0" sz="4100" spc="-1785">
                <a:latin typeface="Calibri"/>
                <a:cs typeface="Calibri"/>
              </a:rPr>
              <a:t>—</a:t>
            </a:r>
            <a:r>
              <a:rPr dirty="0" sz="4100" spc="20">
                <a:latin typeface="Calibri"/>
                <a:cs typeface="Calibri"/>
              </a:rPr>
              <a:t> </a:t>
            </a:r>
            <a:r>
              <a:rPr dirty="0" sz="4100">
                <a:latin typeface="Calibri"/>
                <a:cs typeface="Calibri"/>
              </a:rPr>
              <a:t>тільки</a:t>
            </a:r>
            <a:r>
              <a:rPr dirty="0" sz="4100" spc="95">
                <a:latin typeface="Calibri"/>
                <a:cs typeface="Calibri"/>
              </a:rPr>
              <a:t> </a:t>
            </a:r>
            <a:r>
              <a:rPr dirty="0" sz="4100">
                <a:latin typeface="Calibri"/>
                <a:cs typeface="Calibri"/>
              </a:rPr>
              <a:t>один</a:t>
            </a:r>
            <a:r>
              <a:rPr dirty="0" sz="4100" spc="180">
                <a:latin typeface="Calibri"/>
                <a:cs typeface="Calibri"/>
              </a:rPr>
              <a:t> </a:t>
            </a:r>
            <a:r>
              <a:rPr dirty="0" sz="4100">
                <a:latin typeface="Calibri"/>
                <a:cs typeface="Calibri"/>
              </a:rPr>
              <a:t>за</a:t>
            </a:r>
            <a:r>
              <a:rPr dirty="0" sz="4100" spc="-35">
                <a:latin typeface="Calibri"/>
                <a:cs typeface="Calibri"/>
              </a:rPr>
              <a:t> </a:t>
            </a:r>
            <a:r>
              <a:rPr dirty="0" sz="4100" spc="-10">
                <a:latin typeface="Calibri"/>
                <a:cs typeface="Calibri"/>
              </a:rPr>
              <a:t>одним. </a:t>
            </a:r>
            <a:r>
              <a:rPr dirty="0" sz="4100" spc="120">
                <a:latin typeface="Calibri"/>
                <a:cs typeface="Calibri"/>
              </a:rPr>
              <a:t>Залишайся</a:t>
            </a:r>
            <a:r>
              <a:rPr dirty="0" sz="4100" spc="155">
                <a:latin typeface="Calibri"/>
                <a:cs typeface="Calibri"/>
              </a:rPr>
              <a:t> </a:t>
            </a:r>
            <a:r>
              <a:rPr dirty="0" sz="4100" spc="70">
                <a:latin typeface="Calibri"/>
                <a:cs typeface="Calibri"/>
              </a:rPr>
              <a:t>спокійним:</a:t>
            </a:r>
            <a:r>
              <a:rPr dirty="0" sz="4100" spc="90">
                <a:latin typeface="Calibri"/>
                <a:cs typeface="Calibri"/>
              </a:rPr>
              <a:t> </a:t>
            </a:r>
            <a:r>
              <a:rPr dirty="0" sz="4100">
                <a:latin typeface="Calibri"/>
                <a:cs typeface="Calibri"/>
              </a:rPr>
              <a:t>Знай,</a:t>
            </a:r>
            <a:r>
              <a:rPr dirty="0" sz="4100" spc="80">
                <a:latin typeface="Calibri"/>
                <a:cs typeface="Calibri"/>
              </a:rPr>
              <a:t> </a:t>
            </a:r>
            <a:r>
              <a:rPr dirty="0" sz="4100">
                <a:latin typeface="Calibri"/>
                <a:cs typeface="Calibri"/>
              </a:rPr>
              <a:t>як</a:t>
            </a:r>
            <a:r>
              <a:rPr dirty="0" sz="4100" spc="-30">
                <a:latin typeface="Calibri"/>
                <a:cs typeface="Calibri"/>
              </a:rPr>
              <a:t> </a:t>
            </a:r>
            <a:r>
              <a:rPr dirty="0" sz="4100">
                <a:latin typeface="Calibri"/>
                <a:cs typeface="Calibri"/>
              </a:rPr>
              <a:t>діяти</a:t>
            </a:r>
            <a:r>
              <a:rPr dirty="0" sz="4100" spc="140">
                <a:latin typeface="Calibri"/>
                <a:cs typeface="Calibri"/>
              </a:rPr>
              <a:t> </a:t>
            </a:r>
            <a:r>
              <a:rPr dirty="0" sz="4100" spc="114">
                <a:latin typeface="Calibri"/>
                <a:cs typeface="Calibri"/>
              </a:rPr>
              <a:t>в</a:t>
            </a:r>
            <a:r>
              <a:rPr dirty="0" sz="4100" spc="-114">
                <a:latin typeface="Calibri"/>
                <a:cs typeface="Calibri"/>
              </a:rPr>
              <a:t> </a:t>
            </a:r>
            <a:r>
              <a:rPr dirty="0" sz="4100">
                <a:latin typeface="Calibri"/>
                <a:cs typeface="Calibri"/>
              </a:rPr>
              <a:t>надзвичайній</a:t>
            </a:r>
            <a:r>
              <a:rPr dirty="0" sz="4100" spc="415">
                <a:latin typeface="Calibri"/>
                <a:cs typeface="Calibri"/>
              </a:rPr>
              <a:t> </a:t>
            </a:r>
            <a:r>
              <a:rPr dirty="0" sz="4100" spc="-10">
                <a:latin typeface="Calibri"/>
                <a:cs typeface="Calibri"/>
              </a:rPr>
              <a:t>ситуації.</a:t>
            </a:r>
            <a:endParaRPr sz="4100">
              <a:latin typeface="Calibri"/>
              <a:cs typeface="Calibri"/>
            </a:endParaRPr>
          </a:p>
          <a:p>
            <a:pPr marL="419100">
              <a:lnSpc>
                <a:spcPct val="100000"/>
              </a:lnSpc>
              <a:spcBef>
                <a:spcPts val="3979"/>
              </a:spcBef>
              <a:tabLst>
                <a:tab pos="3966210" algn="l"/>
              </a:tabLst>
            </a:pPr>
            <a:r>
              <a:rPr dirty="0" sz="4000" spc="110">
                <a:latin typeface="Calibri"/>
                <a:cs typeface="Calibri"/>
              </a:rPr>
              <a:t>Твоя</a:t>
            </a:r>
            <a:r>
              <a:rPr dirty="0" sz="4000" spc="15">
                <a:latin typeface="Calibri"/>
                <a:cs typeface="Calibri"/>
              </a:rPr>
              <a:t> </a:t>
            </a:r>
            <a:r>
              <a:rPr dirty="0" sz="4000" spc="175">
                <a:latin typeface="Calibri"/>
                <a:cs typeface="Calibri"/>
              </a:rPr>
              <a:t>безпека</a:t>
            </a:r>
            <a:r>
              <a:rPr dirty="0" sz="4000" spc="-10">
                <a:latin typeface="Calibri"/>
                <a:cs typeface="Calibri"/>
              </a:rPr>
              <a:t> </a:t>
            </a:r>
            <a:r>
              <a:rPr dirty="0" sz="4000" spc="60">
                <a:latin typeface="Calibri"/>
                <a:cs typeface="Calibri"/>
              </a:rPr>
              <a:t>-</a:t>
            </a:r>
            <a:r>
              <a:rPr dirty="0" sz="4000">
                <a:latin typeface="Calibri"/>
                <a:cs typeface="Calibri"/>
              </a:rPr>
              <a:t>	</a:t>
            </a:r>
            <a:r>
              <a:rPr dirty="0" sz="4000" spc="170">
                <a:latin typeface="Calibri"/>
                <a:cs typeface="Calibri"/>
              </a:rPr>
              <a:t>в</a:t>
            </a:r>
            <a:r>
              <a:rPr dirty="0" sz="4000" spc="80">
                <a:latin typeface="Calibri"/>
                <a:cs typeface="Calibri"/>
              </a:rPr>
              <a:t> </a:t>
            </a:r>
            <a:r>
              <a:rPr dirty="0" sz="4000" spc="140">
                <a:latin typeface="Calibri"/>
                <a:cs typeface="Calibri"/>
              </a:rPr>
              <a:t>твоїх</a:t>
            </a:r>
            <a:r>
              <a:rPr dirty="0" sz="4000" spc="95">
                <a:latin typeface="Calibri"/>
                <a:cs typeface="Calibri"/>
              </a:rPr>
              <a:t> </a:t>
            </a:r>
            <a:r>
              <a:rPr dirty="0" sz="4000" spc="165">
                <a:latin typeface="Calibri"/>
                <a:cs typeface="Calibri"/>
              </a:rPr>
              <a:t>руках.</a:t>
            </a:r>
            <a:r>
              <a:rPr dirty="0" sz="4000" spc="-70">
                <a:latin typeface="Calibri"/>
                <a:cs typeface="Calibri"/>
              </a:rPr>
              <a:t> </a:t>
            </a:r>
            <a:r>
              <a:rPr dirty="0" sz="4000" spc="185">
                <a:latin typeface="Calibri"/>
                <a:cs typeface="Calibri"/>
              </a:rPr>
              <a:t>Катайся</a:t>
            </a:r>
            <a:r>
              <a:rPr dirty="0" sz="4000" spc="165">
                <a:latin typeface="Calibri"/>
                <a:cs typeface="Calibri"/>
              </a:rPr>
              <a:t> </a:t>
            </a:r>
            <a:r>
              <a:rPr dirty="0" sz="4000" spc="185">
                <a:latin typeface="Calibri"/>
                <a:cs typeface="Calibri"/>
              </a:rPr>
              <a:t>з</a:t>
            </a:r>
            <a:r>
              <a:rPr dirty="0" sz="4000" spc="80">
                <a:latin typeface="Calibri"/>
                <a:cs typeface="Calibri"/>
              </a:rPr>
              <a:t> </a:t>
            </a:r>
            <a:r>
              <a:rPr dirty="0" sz="4000" spc="114">
                <a:latin typeface="Calibri"/>
                <a:cs typeface="Calibri"/>
              </a:rPr>
              <a:t>розумом</a:t>
            </a:r>
            <a:r>
              <a:rPr dirty="0" sz="2350" spc="114">
                <a:latin typeface="Calibri"/>
                <a:cs typeface="Calibri"/>
              </a:rPr>
              <a:t>!</a:t>
            </a:r>
            <a:endParaRPr sz="23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38200" y="3721100"/>
            <a:ext cx="4394200" cy="603250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69400" y="3835400"/>
            <a:ext cx="7391400" cy="52324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57220" rIns="0" bIns="0" rtlCol="0" vert="horz">
            <a:spAutoFit/>
          </a:bodyPr>
          <a:lstStyle/>
          <a:p>
            <a:pPr algn="ctr" marL="1595755">
              <a:lnSpc>
                <a:spcPts val="3060"/>
              </a:lnSpc>
              <a:spcBef>
                <a:spcPts val="95"/>
              </a:spcBef>
            </a:pPr>
            <a:r>
              <a:rPr dirty="0" sz="2850" spc="-495">
                <a:solidFill>
                  <a:srgbClr val="000000"/>
                </a:solidFill>
              </a:rPr>
              <a:t>Яерш</a:t>
            </a:r>
            <a:r>
              <a:rPr dirty="0" sz="2850" spc="-190">
                <a:solidFill>
                  <a:srgbClr val="000000"/>
                </a:solidFill>
              </a:rPr>
              <a:t> </a:t>
            </a:r>
            <a:r>
              <a:rPr dirty="0" sz="2850" spc="-150">
                <a:solidFill>
                  <a:srgbClr val="080808"/>
                </a:solidFill>
              </a:rPr>
              <a:t>нів</a:t>
            </a:r>
            <a:r>
              <a:rPr dirty="0" sz="2850" spc="-315">
                <a:solidFill>
                  <a:srgbClr val="080808"/>
                </a:solidFill>
              </a:rPr>
              <a:t> </a:t>
            </a:r>
            <a:r>
              <a:rPr dirty="0" sz="2850" spc="-430">
                <a:solidFill>
                  <a:srgbClr val="000000"/>
                </a:solidFill>
              </a:rPr>
              <a:t>вирушати,</a:t>
            </a:r>
            <a:r>
              <a:rPr dirty="0" sz="2850" spc="-50">
                <a:solidFill>
                  <a:srgbClr val="000000"/>
                </a:solidFill>
              </a:rPr>
              <a:t> </a:t>
            </a:r>
            <a:r>
              <a:rPr dirty="0" sz="2850" spc="-405">
                <a:solidFill>
                  <a:srgbClr val="000000"/>
                </a:solidFill>
              </a:rPr>
              <a:t>переконайся,</a:t>
            </a:r>
            <a:r>
              <a:rPr dirty="0" sz="2850" spc="-105">
                <a:solidFill>
                  <a:srgbClr val="000000"/>
                </a:solidFill>
              </a:rPr>
              <a:t> </a:t>
            </a:r>
            <a:r>
              <a:rPr dirty="0" sz="2850" spc="-470">
                <a:solidFill>
                  <a:srgbClr val="000000"/>
                </a:solidFill>
              </a:rPr>
              <a:t>ідо</a:t>
            </a:r>
            <a:r>
              <a:rPr dirty="0" sz="2850" spc="-170">
                <a:solidFill>
                  <a:srgbClr val="000000"/>
                </a:solidFill>
              </a:rPr>
              <a:t> </a:t>
            </a:r>
            <a:r>
              <a:rPr dirty="0" sz="2850" spc="-434">
                <a:solidFill>
                  <a:srgbClr val="000000"/>
                </a:solidFill>
              </a:rPr>
              <a:t>ти</a:t>
            </a:r>
            <a:r>
              <a:rPr dirty="0" sz="2850" spc="-150">
                <a:solidFill>
                  <a:srgbClr val="000000"/>
                </a:solidFill>
              </a:rPr>
              <a:t> </a:t>
            </a:r>
            <a:r>
              <a:rPr dirty="0" sz="2850" spc="-515">
                <a:solidFill>
                  <a:srgbClr val="000000"/>
                </a:solidFill>
              </a:rPr>
              <a:t>та</a:t>
            </a:r>
            <a:r>
              <a:rPr dirty="0" sz="2850" spc="-80">
                <a:solidFill>
                  <a:srgbClr val="000000"/>
                </a:solidFill>
              </a:rPr>
              <a:t> </a:t>
            </a:r>
            <a:r>
              <a:rPr dirty="0" sz="2850" spc="-340">
                <a:solidFill>
                  <a:srgbClr val="000000"/>
                </a:solidFill>
              </a:rPr>
              <a:t>твій</a:t>
            </a:r>
            <a:r>
              <a:rPr dirty="0" sz="2850" spc="-290">
                <a:solidFill>
                  <a:srgbClr val="000000"/>
                </a:solidFill>
              </a:rPr>
              <a:t> </a:t>
            </a:r>
            <a:r>
              <a:rPr dirty="0" sz="2850" spc="-440">
                <a:solidFill>
                  <a:srgbClr val="000000"/>
                </a:solidFill>
              </a:rPr>
              <a:t>велосипед</a:t>
            </a:r>
            <a:r>
              <a:rPr dirty="0" sz="2850" spc="60">
                <a:solidFill>
                  <a:srgbClr val="000000"/>
                </a:solidFill>
              </a:rPr>
              <a:t> </a:t>
            </a:r>
            <a:r>
              <a:rPr dirty="0" sz="2850" spc="-395">
                <a:solidFill>
                  <a:srgbClr val="000000"/>
                </a:solidFill>
              </a:rPr>
              <a:t>готові</a:t>
            </a:r>
            <a:r>
              <a:rPr dirty="0" sz="2850" spc="-204">
                <a:solidFill>
                  <a:srgbClr val="000000"/>
                </a:solidFill>
              </a:rPr>
              <a:t> </a:t>
            </a:r>
            <a:r>
              <a:rPr dirty="0" sz="2850" spc="-555">
                <a:solidFill>
                  <a:srgbClr val="0E0E0E"/>
                </a:solidFill>
              </a:rPr>
              <a:t>до</a:t>
            </a:r>
            <a:r>
              <a:rPr dirty="0" sz="2850" spc="-470">
                <a:solidFill>
                  <a:srgbClr val="0E0E0E"/>
                </a:solidFill>
              </a:rPr>
              <a:t> </a:t>
            </a:r>
            <a:r>
              <a:rPr dirty="0" sz="2850" spc="-450">
                <a:solidFill>
                  <a:srgbClr val="000000"/>
                </a:solidFill>
              </a:rPr>
              <a:t>ророги.</a:t>
            </a:r>
            <a:endParaRPr sz="2850"/>
          </a:p>
          <a:p>
            <a:pPr algn="ctr" marL="1595755" marR="1270">
              <a:lnSpc>
                <a:spcPts val="3060"/>
              </a:lnSpc>
            </a:pPr>
            <a:r>
              <a:rPr dirty="0" sz="2850" spc="-395">
                <a:solidFill>
                  <a:srgbClr val="000000"/>
                </a:solidFill>
              </a:rPr>
              <a:t>Гlравильне</a:t>
            </a:r>
            <a:r>
              <a:rPr dirty="0" sz="2850" spc="30">
                <a:solidFill>
                  <a:srgbClr val="000000"/>
                </a:solidFill>
              </a:rPr>
              <a:t> </a:t>
            </a:r>
            <a:r>
              <a:rPr dirty="0" sz="2850" spc="-459">
                <a:solidFill>
                  <a:srgbClr val="000000"/>
                </a:solidFill>
              </a:rPr>
              <a:t>оснащення</a:t>
            </a:r>
            <a:r>
              <a:rPr dirty="0" sz="2850" spc="35">
                <a:solidFill>
                  <a:srgbClr val="000000"/>
                </a:solidFill>
              </a:rPr>
              <a:t> </a:t>
            </a:r>
            <a:r>
              <a:rPr dirty="0" sz="2850" spc="-420">
                <a:solidFill>
                  <a:srgbClr val="000000"/>
                </a:solidFill>
              </a:rPr>
              <a:t>робить</a:t>
            </a:r>
            <a:r>
              <a:rPr dirty="0" sz="2850" spc="-20">
                <a:solidFill>
                  <a:srgbClr val="000000"/>
                </a:solidFill>
              </a:rPr>
              <a:t> </a:t>
            </a:r>
            <a:r>
              <a:rPr dirty="0" sz="2850" spc="-400">
                <a:solidFill>
                  <a:srgbClr val="000000"/>
                </a:solidFill>
              </a:rPr>
              <a:t>тебе</a:t>
            </a:r>
            <a:r>
              <a:rPr dirty="0" sz="2850" spc="-315">
                <a:solidFill>
                  <a:srgbClr val="000000"/>
                </a:solidFill>
              </a:rPr>
              <a:t> </a:t>
            </a:r>
            <a:r>
              <a:rPr dirty="0" sz="2850" spc="-420">
                <a:solidFill>
                  <a:srgbClr val="000000"/>
                </a:solidFill>
              </a:rPr>
              <a:t>помітнин</a:t>
            </a:r>
            <a:r>
              <a:rPr dirty="0" sz="2850" spc="-95">
                <a:solidFill>
                  <a:srgbClr val="000000"/>
                </a:solidFill>
              </a:rPr>
              <a:t> </a:t>
            </a:r>
            <a:r>
              <a:rPr dirty="0" sz="2850" spc="55">
                <a:solidFill>
                  <a:srgbClr val="161616"/>
                </a:solidFill>
              </a:rPr>
              <a:t>i</a:t>
            </a:r>
            <a:r>
              <a:rPr dirty="0" sz="2850" spc="-430">
                <a:solidFill>
                  <a:srgbClr val="161616"/>
                </a:solidFill>
              </a:rPr>
              <a:t> </a:t>
            </a:r>
            <a:r>
              <a:rPr dirty="0" sz="2850" spc="-475">
                <a:solidFill>
                  <a:srgbClr val="000000"/>
                </a:solidFill>
              </a:rPr>
              <a:t>захиіденим.</a:t>
            </a:r>
            <a:endParaRPr sz="2850"/>
          </a:p>
        </p:txBody>
      </p:sp>
      <p:sp>
        <p:nvSpPr>
          <p:cNvPr id="5" name="object 5" descr=""/>
          <p:cNvSpPr txBox="1"/>
          <p:nvPr/>
        </p:nvSpPr>
        <p:spPr>
          <a:xfrm>
            <a:off x="5386344" y="3672769"/>
            <a:ext cx="2263775" cy="1336040"/>
          </a:xfrm>
          <a:prstGeom prst="rect">
            <a:avLst/>
          </a:prstGeom>
        </p:spPr>
        <p:txBody>
          <a:bodyPr wrap="square" lIns="0" tIns="69215" rIns="0" bIns="0" rtlCol="0" vert="horz">
            <a:spAutoFit/>
          </a:bodyPr>
          <a:lstStyle/>
          <a:p>
            <a:pPr marL="12700" marR="5080" indent="6985">
              <a:lnSpc>
                <a:spcPct val="85600"/>
              </a:lnSpc>
              <a:spcBef>
                <a:spcPts val="545"/>
              </a:spcBef>
            </a:pPr>
            <a:r>
              <a:rPr dirty="0" sz="2400" spc="-235">
                <a:solidFill>
                  <a:srgbClr val="070707"/>
                </a:solidFill>
                <a:latin typeface="Lucida Sans Unicode"/>
                <a:cs typeface="Lucida Sans Unicode"/>
              </a:rPr>
              <a:t>Яскравий</a:t>
            </a:r>
            <a:r>
              <a:rPr dirty="0" sz="2400" spc="-130">
                <a:solidFill>
                  <a:srgbClr val="070707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290">
                <a:latin typeface="Lucida Sans Unicode"/>
                <a:cs typeface="Lucida Sans Unicode"/>
              </a:rPr>
              <a:t>одяг: </a:t>
            </a:r>
            <a:r>
              <a:rPr dirty="0" sz="2400" spc="-295">
                <a:latin typeface="Lucida Sans Unicode"/>
                <a:cs typeface="Lucida Sans Unicode"/>
              </a:rPr>
              <a:t>допомагас</a:t>
            </a:r>
            <a:r>
              <a:rPr dirty="0" sz="2400" spc="35">
                <a:latin typeface="Lucida Sans Unicode"/>
                <a:cs typeface="Lucida Sans Unicode"/>
              </a:rPr>
              <a:t> </a:t>
            </a:r>
            <a:r>
              <a:rPr dirty="0" sz="2400" spc="-270">
                <a:latin typeface="Lucida Sans Unicode"/>
                <a:cs typeface="Lucida Sans Unicode"/>
              </a:rPr>
              <a:t>водіям побачити</a:t>
            </a:r>
            <a:r>
              <a:rPr dirty="0" sz="2400" spc="105">
                <a:latin typeface="Lucida Sans Unicode"/>
                <a:cs typeface="Lucida Sans Unicode"/>
              </a:rPr>
              <a:t> </a:t>
            </a:r>
            <a:r>
              <a:rPr dirty="0" sz="2400" spc="-290">
                <a:latin typeface="Lucida Sans Unicode"/>
                <a:cs typeface="Lucida Sans Unicode"/>
              </a:rPr>
              <a:t>тебе </a:t>
            </a:r>
            <a:r>
              <a:rPr dirty="0" sz="2400" spc="-285">
                <a:latin typeface="Lucida Sans Unicode"/>
                <a:cs typeface="Lucida Sans Unicode"/>
              </a:rPr>
              <a:t>здалеку.</a:t>
            </a:r>
            <a:endParaRPr sz="2400">
              <a:latin typeface="Lucida Sans Unicode"/>
              <a:cs typeface="Lucida Sans Unicode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5389815" y="5759450"/>
            <a:ext cx="2483485" cy="1999614"/>
          </a:xfrm>
          <a:prstGeom prst="rect">
            <a:avLst/>
          </a:prstGeom>
        </p:spPr>
        <p:txBody>
          <a:bodyPr wrap="square" lIns="0" tIns="82550" rIns="0" bIns="0" rtlCol="0" vert="horz">
            <a:spAutoFit/>
          </a:bodyPr>
          <a:lstStyle/>
          <a:p>
            <a:pPr marL="12700" marR="5080" indent="3810">
              <a:lnSpc>
                <a:spcPct val="81600"/>
              </a:lnSpc>
              <a:spcBef>
                <a:spcPts val="650"/>
              </a:spcBef>
            </a:pPr>
            <a:r>
              <a:rPr dirty="0" sz="2500" spc="-280">
                <a:solidFill>
                  <a:srgbClr val="0A0A0A"/>
                </a:solidFill>
                <a:latin typeface="Lucida Sans Unicode"/>
                <a:cs typeface="Lucida Sans Unicode"/>
              </a:rPr>
              <a:t>Світловідбивні </a:t>
            </a:r>
            <a:r>
              <a:rPr dirty="0" sz="2350" spc="-95">
                <a:solidFill>
                  <a:srgbClr val="0F0F0F"/>
                </a:solidFill>
                <a:latin typeface="Lucida Sans Unicode"/>
                <a:cs typeface="Lucida Sans Unicode"/>
              </a:rPr>
              <a:t>елеиенти: </a:t>
            </a:r>
            <a:r>
              <a:rPr dirty="0" sz="2500" spc="-335">
                <a:latin typeface="Lucida Sans Unicode"/>
                <a:cs typeface="Lucida Sans Unicode"/>
              </a:rPr>
              <a:t>Наклейки</a:t>
            </a:r>
            <a:r>
              <a:rPr dirty="0" sz="2500" spc="-55">
                <a:latin typeface="Lucida Sans Unicode"/>
                <a:cs typeface="Lucida Sans Unicode"/>
              </a:rPr>
              <a:t> </a:t>
            </a:r>
            <a:r>
              <a:rPr dirty="0" sz="2500" spc="-345">
                <a:solidFill>
                  <a:srgbClr val="0A0A0A"/>
                </a:solidFill>
                <a:latin typeface="Lucida Sans Unicode"/>
                <a:cs typeface="Lucida Sans Unicode"/>
              </a:rPr>
              <a:t>на</a:t>
            </a:r>
            <a:r>
              <a:rPr dirty="0" sz="2500" spc="-35">
                <a:solidFill>
                  <a:srgbClr val="0A0A0A"/>
                </a:solidFill>
                <a:latin typeface="Lucida Sans Unicode"/>
                <a:cs typeface="Lucida Sans Unicode"/>
              </a:rPr>
              <a:t> </a:t>
            </a:r>
            <a:r>
              <a:rPr dirty="0" sz="2500" spc="-295">
                <a:latin typeface="Lucida Sans Unicode"/>
                <a:cs typeface="Lucida Sans Unicode"/>
              </a:rPr>
              <a:t>одязі, </a:t>
            </a:r>
            <a:r>
              <a:rPr dirty="0" sz="2700" spc="-445">
                <a:latin typeface="Lucida Sans Unicode"/>
                <a:cs typeface="Lucida Sans Unicode"/>
              </a:rPr>
              <a:t>рюкзаку</a:t>
            </a:r>
            <a:r>
              <a:rPr dirty="0" sz="2700" spc="-35">
                <a:latin typeface="Lucida Sans Unicode"/>
                <a:cs typeface="Lucida Sans Unicode"/>
              </a:rPr>
              <a:t> </a:t>
            </a:r>
            <a:r>
              <a:rPr dirty="0" sz="2700" spc="-409">
                <a:latin typeface="Lucida Sans Unicode"/>
                <a:cs typeface="Lucida Sans Unicode"/>
              </a:rPr>
              <a:t>чи</a:t>
            </a:r>
            <a:r>
              <a:rPr dirty="0" sz="2700" spc="-310">
                <a:latin typeface="Lucida Sans Unicode"/>
                <a:cs typeface="Lucida Sans Unicode"/>
              </a:rPr>
              <a:t> </a:t>
            </a:r>
            <a:r>
              <a:rPr dirty="0" sz="2700" spc="-434">
                <a:latin typeface="Lucida Sans Unicode"/>
                <a:cs typeface="Lucida Sans Unicode"/>
              </a:rPr>
              <a:t>ыоломі </a:t>
            </a:r>
            <a:r>
              <a:rPr dirty="0" sz="2550" spc="-335">
                <a:latin typeface="Lucida Sans Unicode"/>
                <a:cs typeface="Lucida Sans Unicode"/>
              </a:rPr>
              <a:t>роблять</a:t>
            </a:r>
            <a:r>
              <a:rPr dirty="0" sz="2550" spc="40">
                <a:latin typeface="Lucida Sans Unicode"/>
                <a:cs typeface="Lucida Sans Unicode"/>
              </a:rPr>
              <a:t> </a:t>
            </a:r>
            <a:r>
              <a:rPr dirty="0" sz="2550" spc="-380">
                <a:latin typeface="Lucida Sans Unicode"/>
                <a:cs typeface="Lucida Sans Unicode"/>
              </a:rPr>
              <a:t>тебе </a:t>
            </a:r>
            <a:r>
              <a:rPr dirty="0" sz="2700" spc="-484">
                <a:solidFill>
                  <a:srgbClr val="080808"/>
                </a:solidFill>
                <a:latin typeface="Lucida Sans Unicode"/>
                <a:cs typeface="Lucida Sans Unicode"/>
              </a:rPr>
              <a:t>видиним</a:t>
            </a:r>
            <a:r>
              <a:rPr dirty="0" sz="2700" spc="70">
                <a:solidFill>
                  <a:srgbClr val="080808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545">
                <a:solidFill>
                  <a:srgbClr val="0E0E0E"/>
                </a:solidFill>
                <a:latin typeface="Lucida Sans Unicode"/>
                <a:cs typeface="Lucida Sans Unicode"/>
              </a:rPr>
              <a:t>у</a:t>
            </a:r>
            <a:r>
              <a:rPr dirty="0" sz="2700" spc="-275">
                <a:solidFill>
                  <a:srgbClr val="0E0E0E"/>
                </a:solidFill>
                <a:latin typeface="Lucida Sans Unicode"/>
                <a:cs typeface="Lucida Sans Unicode"/>
              </a:rPr>
              <a:t> </a:t>
            </a:r>
            <a:r>
              <a:rPr dirty="0" sz="2700" spc="-434">
                <a:latin typeface="Lucida Sans Unicode"/>
                <a:cs typeface="Lucida Sans Unicode"/>
              </a:rPr>
              <a:t>сутінках.</a:t>
            </a:r>
            <a:endParaRPr sz="2700">
              <a:latin typeface="Lucida Sans Unicode"/>
              <a:cs typeface="Lucida Sans Unicode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9165956" y="3672769"/>
            <a:ext cx="2186305" cy="71183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18415">
              <a:lnSpc>
                <a:spcPts val="2715"/>
              </a:lnSpc>
              <a:spcBef>
                <a:spcPts val="130"/>
              </a:spcBef>
            </a:pPr>
            <a:r>
              <a:rPr dirty="0" sz="2400" spc="-215">
                <a:solidFill>
                  <a:srgbClr val="0C0C0C"/>
                </a:solidFill>
                <a:latin typeface="Lucida Sans Unicode"/>
                <a:cs typeface="Lucida Sans Unicode"/>
              </a:rPr>
              <a:t>Звуковой</a:t>
            </a:r>
            <a:r>
              <a:rPr dirty="0" sz="2400" spc="-155">
                <a:solidFill>
                  <a:srgbClr val="0C0C0C"/>
                </a:solidFill>
                <a:latin typeface="Lucida Sans Unicode"/>
                <a:cs typeface="Lucida Sans Unicode"/>
              </a:rPr>
              <a:t> </a:t>
            </a:r>
            <a:r>
              <a:rPr dirty="0" sz="2400" spc="-235">
                <a:latin typeface="Lucida Sans Unicode"/>
                <a:cs typeface="Lucida Sans Unicode"/>
              </a:rPr>
              <a:t>сигнал:</a:t>
            </a:r>
            <a:endParaRPr sz="2400">
              <a:latin typeface="Lucida Sans Unicode"/>
              <a:cs typeface="Lucida Sans Unicode"/>
            </a:endParaRPr>
          </a:p>
          <a:p>
            <a:pPr marL="12700">
              <a:lnSpc>
                <a:spcPts val="2655"/>
              </a:lnSpc>
            </a:pPr>
            <a:r>
              <a:rPr dirty="0" sz="2350" spc="-225">
                <a:latin typeface="Lucida Sans Unicode"/>
                <a:cs typeface="Lucida Sans Unicode"/>
              </a:rPr>
              <a:t>щоб</a:t>
            </a:r>
            <a:r>
              <a:rPr dirty="0" sz="2350" spc="-135">
                <a:latin typeface="Lucida Sans Unicode"/>
                <a:cs typeface="Lucida Sans Unicode"/>
              </a:rPr>
              <a:t> </a:t>
            </a:r>
            <a:r>
              <a:rPr dirty="0" sz="2350" spc="-285">
                <a:latin typeface="Lucida Sans Unicode"/>
                <a:cs typeface="Lucida Sans Unicode"/>
              </a:rPr>
              <a:t>попередити</a:t>
            </a:r>
            <a:endParaRPr sz="2350">
              <a:latin typeface="Lucida Sans Unicode"/>
              <a:cs typeface="Lucida Sans Unicode"/>
            </a:endParaRPr>
          </a:p>
        </p:txBody>
      </p:sp>
      <p:sp>
        <p:nvSpPr>
          <p:cNvPr id="8" name="object 8" descr=""/>
          <p:cNvSpPr txBox="1"/>
          <p:nvPr/>
        </p:nvSpPr>
        <p:spPr>
          <a:xfrm>
            <a:off x="14701825" y="3690408"/>
            <a:ext cx="2092960" cy="1948180"/>
          </a:xfrm>
          <a:prstGeom prst="rect">
            <a:avLst/>
          </a:prstGeom>
        </p:spPr>
        <p:txBody>
          <a:bodyPr wrap="square" lIns="0" tIns="37465" rIns="0" bIns="0" rtlCol="0" vert="horz">
            <a:spAutoFit/>
          </a:bodyPr>
          <a:lstStyle/>
          <a:p>
            <a:pPr marL="12700" marR="5080" indent="15240">
              <a:lnSpc>
                <a:spcPct val="92500"/>
              </a:lnSpc>
              <a:spcBef>
                <a:spcPts val="295"/>
              </a:spcBef>
            </a:pPr>
            <a:r>
              <a:rPr dirty="0" sz="2300" spc="-160">
                <a:solidFill>
                  <a:srgbClr val="080808"/>
                </a:solidFill>
                <a:latin typeface="Lucida Sans Unicode"/>
                <a:cs typeface="Lucida Sans Unicode"/>
              </a:rPr>
              <a:t>Світлоповертачі </a:t>
            </a:r>
            <a:r>
              <a:rPr dirty="0" sz="2300" spc="-85">
                <a:solidFill>
                  <a:srgbClr val="070707"/>
                </a:solidFill>
                <a:latin typeface="Lucida Sans Unicode"/>
                <a:cs typeface="Lucida Sans Unicode"/>
              </a:rPr>
              <a:t>(катафоти): </a:t>
            </a:r>
            <a:r>
              <a:rPr dirty="0" sz="2300" spc="-200">
                <a:latin typeface="Lucida Sans Unicode"/>
                <a:cs typeface="Lucida Sans Unicode"/>
              </a:rPr>
              <a:t>Білий</a:t>
            </a:r>
            <a:r>
              <a:rPr dirty="0" sz="2300" spc="-35">
                <a:latin typeface="Lucida Sans Unicode"/>
                <a:cs typeface="Lucida Sans Unicode"/>
              </a:rPr>
              <a:t> </a:t>
            </a:r>
            <a:r>
              <a:rPr dirty="0" sz="2300" spc="-120">
                <a:latin typeface="Lucida Sans Unicode"/>
                <a:cs typeface="Lucida Sans Unicode"/>
              </a:rPr>
              <a:t>спереду, </a:t>
            </a:r>
            <a:r>
              <a:rPr dirty="0" sz="2200" spc="-125">
                <a:latin typeface="Lucida Sans Unicode"/>
                <a:cs typeface="Lucida Sans Unicode"/>
              </a:rPr>
              <a:t>червонии</a:t>
            </a:r>
            <a:r>
              <a:rPr dirty="0" sz="2200" spc="-25">
                <a:latin typeface="Lucida Sans Unicode"/>
                <a:cs typeface="Lucida Sans Unicode"/>
              </a:rPr>
              <a:t> </a:t>
            </a:r>
            <a:r>
              <a:rPr dirty="0" sz="2200" spc="-90">
                <a:latin typeface="Lucida Sans Unicode"/>
                <a:cs typeface="Lucida Sans Unicode"/>
              </a:rPr>
              <a:t>ззаду, </a:t>
            </a:r>
            <a:r>
              <a:rPr dirty="0" sz="2150" spc="-95">
                <a:latin typeface="Lucida Sans Unicode"/>
                <a:cs typeface="Lucida Sans Unicode"/>
              </a:rPr>
              <a:t>помаранчеві</a:t>
            </a:r>
            <a:r>
              <a:rPr dirty="0" sz="2150" spc="10">
                <a:latin typeface="Lucida Sans Unicode"/>
                <a:cs typeface="Lucida Sans Unicode"/>
              </a:rPr>
              <a:t> </a:t>
            </a:r>
            <a:r>
              <a:rPr dirty="0" sz="2150" spc="-25">
                <a:latin typeface="Lucida Sans Unicode"/>
                <a:cs typeface="Lucida Sans Unicode"/>
              </a:rPr>
              <a:t>на </a:t>
            </a:r>
            <a:r>
              <a:rPr dirty="0" sz="2200" spc="-40">
                <a:latin typeface="Lucida Sans Unicode"/>
                <a:cs typeface="Lucida Sans Unicode"/>
              </a:rPr>
              <a:t>колесах</a:t>
            </a:r>
            <a:endParaRPr sz="2200">
              <a:latin typeface="Lucida Sans Unicode"/>
              <a:cs typeface="Lucida Sans Unicode"/>
            </a:endParaRPr>
          </a:p>
        </p:txBody>
      </p:sp>
      <p:sp>
        <p:nvSpPr>
          <p:cNvPr id="9" name="object 9" descr=""/>
          <p:cNvSpPr txBox="1"/>
          <p:nvPr/>
        </p:nvSpPr>
        <p:spPr>
          <a:xfrm>
            <a:off x="16106444" y="9413522"/>
            <a:ext cx="1231900" cy="2584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0">
                <a:latin typeface="Lucida Sans Unicode"/>
                <a:cs typeface="Lucida Sans Unicode"/>
              </a:rPr>
              <a:t>G</a:t>
            </a:r>
            <a:r>
              <a:rPr dirty="0" sz="1500" spc="265">
                <a:latin typeface="Lucida Sans Unicode"/>
                <a:cs typeface="Lucida Sans Unicode"/>
              </a:rPr>
              <a:t> </a:t>
            </a:r>
            <a:r>
              <a:rPr dirty="0" sz="1500" spc="-155">
                <a:latin typeface="Lucida Sans Unicode"/>
                <a:cs typeface="Lucida Sans Unicode"/>
              </a:rPr>
              <a:t>NotebookLM</a:t>
            </a:r>
            <a:endParaRPr sz="1500">
              <a:latin typeface="Lucida Sans Unicode"/>
              <a:cs typeface="Lucida Sans Unicod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642600" y="2705100"/>
            <a:ext cx="4521200" cy="35433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2067462" y="7198430"/>
            <a:ext cx="13343890" cy="1655445"/>
          </a:xfrm>
          <a:prstGeom prst="rect">
            <a:avLst/>
          </a:prstGeom>
        </p:spPr>
        <p:txBody>
          <a:bodyPr wrap="square" lIns="0" tIns="15240" rIns="0" bIns="0" rtlCol="0" vert="horz">
            <a:spAutoFit/>
          </a:bodyPr>
          <a:lstStyle/>
          <a:p>
            <a:pPr algn="ctr">
              <a:lnSpc>
                <a:spcPts val="4355"/>
              </a:lnSpc>
              <a:spcBef>
                <a:spcPts val="120"/>
              </a:spcBef>
              <a:tabLst>
                <a:tab pos="3737610" algn="l"/>
                <a:tab pos="8169909" algn="l"/>
              </a:tabLst>
            </a:pPr>
            <a:r>
              <a:rPr dirty="0" sz="3800">
                <a:solidFill>
                  <a:srgbClr val="0F0F0F"/>
                </a:solidFill>
                <a:latin typeface="Calibri"/>
                <a:cs typeface="Calibri"/>
              </a:rPr>
              <a:t>Це</a:t>
            </a:r>
            <a:r>
              <a:rPr dirty="0" sz="3800" spc="-175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3800" spc="-10">
                <a:solidFill>
                  <a:srgbClr val="0F0F0F"/>
                </a:solidFill>
                <a:latin typeface="Calibri"/>
                <a:cs typeface="Calibri"/>
              </a:rPr>
              <a:t>найважливіше</a:t>
            </a:r>
            <a:r>
              <a:rPr dirty="0" sz="3800">
                <a:solidFill>
                  <a:srgbClr val="0F0F0F"/>
                </a:solidFill>
                <a:latin typeface="Calibri"/>
                <a:cs typeface="Calibri"/>
              </a:rPr>
              <a:t>	</a:t>
            </a:r>
            <a:r>
              <a:rPr dirty="0" sz="3800">
                <a:solidFill>
                  <a:srgbClr val="0E0E0E"/>
                </a:solidFill>
                <a:latin typeface="Calibri"/>
                <a:cs typeface="Calibri"/>
              </a:rPr>
              <a:t>правило</a:t>
            </a:r>
            <a:r>
              <a:rPr dirty="0" sz="3800" spc="-2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3800" spc="-10">
                <a:solidFill>
                  <a:srgbClr val="0E0E0E"/>
                </a:solidFill>
                <a:latin typeface="Calibri"/>
                <a:cs typeface="Calibri"/>
              </a:rPr>
              <a:t>дорожнього</a:t>
            </a:r>
            <a:r>
              <a:rPr dirty="0" sz="3800">
                <a:solidFill>
                  <a:srgbClr val="0E0E0E"/>
                </a:solidFill>
                <a:latin typeface="Calibri"/>
                <a:cs typeface="Calibri"/>
              </a:rPr>
              <a:t>	</a:t>
            </a:r>
            <a:r>
              <a:rPr dirty="0" sz="3800">
                <a:solidFill>
                  <a:srgbClr val="131313"/>
                </a:solidFill>
                <a:latin typeface="Calibri"/>
                <a:cs typeface="Calibri"/>
              </a:rPr>
              <a:t>pyxy</a:t>
            </a:r>
            <a:r>
              <a:rPr dirty="0" sz="3800" spc="-8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0E0E0E"/>
                </a:solidFill>
                <a:latin typeface="Calibri"/>
                <a:cs typeface="Calibri"/>
              </a:rPr>
              <a:t>для</a:t>
            </a:r>
            <a:r>
              <a:rPr dirty="0" sz="3800" spc="-7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3800" spc="-10">
                <a:solidFill>
                  <a:srgbClr val="0C0C0C"/>
                </a:solidFill>
                <a:latin typeface="Calibri"/>
                <a:cs typeface="Calibri"/>
              </a:rPr>
              <a:t>велосипедистів.</a:t>
            </a:r>
            <a:endParaRPr sz="3800">
              <a:latin typeface="Calibri"/>
              <a:cs typeface="Calibri"/>
            </a:endParaRPr>
          </a:p>
          <a:p>
            <a:pPr algn="ctr" marL="342900" marR="347980">
              <a:lnSpc>
                <a:spcPts val="4100"/>
              </a:lnSpc>
              <a:spcBef>
                <a:spcPts val="315"/>
              </a:spcBef>
              <a:tabLst>
                <a:tab pos="2620645" algn="l"/>
                <a:tab pos="8950325" algn="l"/>
              </a:tabLst>
            </a:pPr>
            <a:r>
              <a:rPr dirty="0" sz="3800" spc="-60">
                <a:solidFill>
                  <a:srgbClr val="0C0C0C"/>
                </a:solidFill>
                <a:latin typeface="Calibri"/>
                <a:cs typeface="Calibri"/>
              </a:rPr>
              <a:t>Виіжджати</a:t>
            </a:r>
            <a:r>
              <a:rPr dirty="0" sz="3800" spc="24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0E0E0E"/>
                </a:solidFill>
                <a:latin typeface="Calibri"/>
                <a:cs typeface="Calibri"/>
              </a:rPr>
              <a:t>на</a:t>
            </a:r>
            <a:r>
              <a:rPr dirty="0" sz="3800" spc="-7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0E0E0E"/>
                </a:solidFill>
                <a:latin typeface="Calibri"/>
                <a:cs typeface="Calibri"/>
              </a:rPr>
              <a:t>проїзну</a:t>
            </a:r>
            <a:r>
              <a:rPr dirty="0" sz="3800" spc="24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0A0A0A"/>
                </a:solidFill>
                <a:latin typeface="Calibri"/>
                <a:cs typeface="Calibri"/>
              </a:rPr>
              <a:t>частику</a:t>
            </a:r>
            <a:r>
              <a:rPr dirty="0" sz="3800" spc="10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dirty="0" sz="3800" spc="-10">
                <a:solidFill>
                  <a:srgbClr val="0F0F0F"/>
                </a:solidFill>
                <a:latin typeface="Calibri"/>
                <a:cs typeface="Calibri"/>
              </a:rPr>
              <a:t>дозволено</a:t>
            </a:r>
            <a:r>
              <a:rPr dirty="0" sz="3800">
                <a:solidFill>
                  <a:srgbClr val="0F0F0F"/>
                </a:solidFill>
                <a:latin typeface="Calibri"/>
                <a:cs typeface="Calibri"/>
              </a:rPr>
              <a:t>	ли</a:t>
            </a:r>
            <a:r>
              <a:rPr dirty="0" sz="3800">
                <a:solidFill>
                  <a:srgbClr val="131313"/>
                </a:solidFill>
                <a:latin typeface="Calibri"/>
                <a:cs typeface="Calibri"/>
              </a:rPr>
              <a:t>ше</a:t>
            </a:r>
            <a:r>
              <a:rPr dirty="0" sz="3800" spc="35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dirty="0" sz="3800" spc="-114">
                <a:solidFill>
                  <a:srgbClr val="0E0E0E"/>
                </a:solidFill>
                <a:latin typeface="Calibri"/>
                <a:cs typeface="Calibri"/>
              </a:rPr>
              <a:t>тим,</a:t>
            </a:r>
            <a:r>
              <a:rPr dirty="0" sz="3800" spc="-17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131313"/>
                </a:solidFill>
                <a:latin typeface="Calibri"/>
                <a:cs typeface="Calibri"/>
              </a:rPr>
              <a:t>кто</a:t>
            </a:r>
            <a:r>
              <a:rPr dirty="0" sz="3800" spc="-5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dirty="0" sz="3800" spc="-10">
                <a:solidFill>
                  <a:srgbClr val="080808"/>
                </a:solidFill>
                <a:latin typeface="Calibri"/>
                <a:cs typeface="Calibri"/>
              </a:rPr>
              <a:t>досяг </a:t>
            </a:r>
            <a:r>
              <a:rPr dirty="0" sz="3800" spc="-65">
                <a:latin typeface="Calibri"/>
                <a:cs typeface="Calibri"/>
              </a:rPr>
              <a:t>14-</a:t>
            </a:r>
            <a:r>
              <a:rPr dirty="0" sz="3800" spc="-10">
                <a:latin typeface="Calibri"/>
                <a:cs typeface="Calibri"/>
              </a:rPr>
              <a:t>річного</a:t>
            </a:r>
            <a:r>
              <a:rPr dirty="0" sz="3800">
                <a:latin typeface="Calibri"/>
                <a:cs typeface="Calibri"/>
              </a:rPr>
              <a:t>	</a:t>
            </a:r>
            <a:r>
              <a:rPr dirty="0" sz="3800">
                <a:solidFill>
                  <a:srgbClr val="0A0A0A"/>
                </a:solidFill>
                <a:latin typeface="Calibri"/>
                <a:cs typeface="Calibri"/>
              </a:rPr>
              <a:t>віку.</a:t>
            </a:r>
            <a:r>
              <a:rPr dirty="0" sz="3800" spc="-55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dirty="0" sz="3800" spc="-10" i="1">
                <a:solidFill>
                  <a:srgbClr val="0F0F0F"/>
                </a:solidFill>
                <a:latin typeface="Calibri"/>
                <a:cs typeface="Calibri"/>
              </a:rPr>
              <a:t>Це</a:t>
            </a:r>
            <a:r>
              <a:rPr dirty="0" sz="3800" spc="-15" i="1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0A0A0A"/>
                </a:solidFill>
                <a:latin typeface="Calibri"/>
                <a:cs typeface="Calibri"/>
              </a:rPr>
              <a:t>закон,</a:t>
            </a:r>
            <a:r>
              <a:rPr dirty="0" sz="3800" spc="-4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0F0F0F"/>
                </a:solidFill>
                <a:latin typeface="Calibri"/>
                <a:cs typeface="Calibri"/>
              </a:rPr>
              <a:t>я</a:t>
            </a:r>
            <a:r>
              <a:rPr dirty="0" sz="3800">
                <a:solidFill>
                  <a:srgbClr val="181818"/>
                </a:solidFill>
                <a:latin typeface="Calibri"/>
                <a:cs typeface="Calibri"/>
              </a:rPr>
              <a:t>кий</a:t>
            </a:r>
            <a:r>
              <a:rPr dirty="0" sz="3800" spc="-114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0C0C0C"/>
                </a:solidFill>
                <a:latin typeface="Calibri"/>
                <a:cs typeface="Calibri"/>
              </a:rPr>
              <a:t>гарантус</a:t>
            </a:r>
            <a:r>
              <a:rPr dirty="0" sz="3800" spc="16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3800">
                <a:solidFill>
                  <a:srgbClr val="111111"/>
                </a:solidFill>
                <a:latin typeface="Calibri"/>
                <a:cs typeface="Calibri"/>
              </a:rPr>
              <a:t>твою</a:t>
            </a:r>
            <a:r>
              <a:rPr dirty="0" sz="3800" spc="3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dirty="0" sz="3800" spc="-10">
                <a:solidFill>
                  <a:srgbClr val="0F0F0F"/>
                </a:solidFill>
                <a:latin typeface="Calibri"/>
                <a:cs typeface="Calibri"/>
              </a:rPr>
              <a:t>безпеку.</a:t>
            </a:r>
            <a:endParaRPr sz="380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6107677" y="9413522"/>
            <a:ext cx="1237615" cy="2584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0">
                <a:latin typeface="Calibri"/>
                <a:cs typeface="Calibri"/>
              </a:rPr>
              <a:t>G</a:t>
            </a:r>
            <a:r>
              <a:rPr dirty="0" sz="1500" spc="100">
                <a:latin typeface="Calibri"/>
                <a:cs typeface="Calibri"/>
              </a:rPr>
              <a:t>  </a:t>
            </a:r>
            <a:r>
              <a:rPr dirty="0" sz="1500" spc="-25">
                <a:latin typeface="Calibri"/>
                <a:cs typeface="Calibri"/>
              </a:rPr>
              <a:t>NotebookLM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57400" y="5397500"/>
            <a:ext cx="13360400" cy="3073400"/>
          </a:xfrm>
          <a:prstGeom prst="rect">
            <a:avLst/>
          </a:prstGeom>
        </p:spPr>
      </p:pic>
      <p:sp>
        <p:nvSpPr>
          <p:cNvPr id="3" name="object 3" descr=""/>
          <p:cNvSpPr/>
          <p:nvPr/>
        </p:nvSpPr>
        <p:spPr>
          <a:xfrm>
            <a:off x="2044700" y="8521700"/>
            <a:ext cx="13381990" cy="114300"/>
          </a:xfrm>
          <a:custGeom>
            <a:avLst/>
            <a:gdLst/>
            <a:ahLst/>
            <a:cxnLst/>
            <a:rect l="l" t="t" r="r" b="b"/>
            <a:pathLst>
              <a:path w="13381990" h="114300">
                <a:moveTo>
                  <a:pt x="0" y="0"/>
                </a:moveTo>
                <a:lnTo>
                  <a:pt x="13381567" y="0"/>
                </a:lnTo>
                <a:lnTo>
                  <a:pt x="13381567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solidFill>
            <a:srgbClr val="38383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2044700" y="5232400"/>
            <a:ext cx="13381990" cy="114300"/>
          </a:xfrm>
          <a:custGeom>
            <a:avLst/>
            <a:gdLst/>
            <a:ahLst/>
            <a:cxnLst/>
            <a:rect l="l" t="t" r="r" b="b"/>
            <a:pathLst>
              <a:path w="13381990" h="114300">
                <a:moveTo>
                  <a:pt x="0" y="0"/>
                </a:moveTo>
                <a:lnTo>
                  <a:pt x="13381567" y="0"/>
                </a:lnTo>
                <a:lnTo>
                  <a:pt x="13381567" y="114300"/>
                </a:lnTo>
                <a:lnTo>
                  <a:pt x="0" y="114300"/>
                </a:lnTo>
                <a:lnTo>
                  <a:pt x="0" y="0"/>
                </a:lnTo>
                <a:close/>
              </a:path>
            </a:pathLst>
          </a:custGeom>
          <a:solidFill>
            <a:srgbClr val="36363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061542" y="2419350"/>
            <a:ext cx="13336905" cy="2279650"/>
          </a:xfrm>
          <a:prstGeom prst="rect"/>
        </p:spPr>
        <p:txBody>
          <a:bodyPr wrap="square" lIns="0" tIns="29209" rIns="0" bIns="0" rtlCol="0" vert="horz">
            <a:spAutoFit/>
          </a:bodyPr>
          <a:lstStyle/>
          <a:p>
            <a:pPr algn="ctr" marL="12065" marR="5080" indent="-35560">
              <a:lnSpc>
                <a:spcPct val="97100"/>
              </a:lnSpc>
              <a:spcBef>
                <a:spcPts val="229"/>
              </a:spcBef>
            </a:pPr>
            <a:r>
              <a:rPr dirty="0" sz="3750" spc="-215">
                <a:solidFill>
                  <a:srgbClr val="1A1A1A"/>
                </a:solidFill>
              </a:rPr>
              <a:t>Коли</a:t>
            </a:r>
            <a:r>
              <a:rPr dirty="0" sz="3750" spc="-155">
                <a:solidFill>
                  <a:srgbClr val="1A1A1A"/>
                </a:solidFill>
              </a:rPr>
              <a:t> </a:t>
            </a:r>
            <a:r>
              <a:rPr dirty="0" sz="3750" spc="-20">
                <a:solidFill>
                  <a:srgbClr val="2D2D2D"/>
                </a:solidFill>
              </a:rPr>
              <a:t>ви</a:t>
            </a:r>
            <a:r>
              <a:rPr dirty="0" sz="3750" spc="-215">
                <a:solidFill>
                  <a:srgbClr val="2D2D2D"/>
                </a:solidFill>
              </a:rPr>
              <a:t> </a:t>
            </a:r>
            <a:r>
              <a:rPr dirty="0" sz="3750" spc="-275">
                <a:solidFill>
                  <a:srgbClr val="212121"/>
                </a:solidFill>
              </a:rPr>
              <a:t>рухаЕтесь</a:t>
            </a:r>
            <a:r>
              <a:rPr dirty="0" sz="3750" spc="150">
                <a:solidFill>
                  <a:srgbClr val="212121"/>
                </a:solidFill>
              </a:rPr>
              <a:t> </a:t>
            </a:r>
            <a:r>
              <a:rPr dirty="0" sz="3750" spc="-265">
                <a:solidFill>
                  <a:srgbClr val="232323"/>
                </a:solidFill>
              </a:rPr>
              <a:t>групою,</a:t>
            </a:r>
            <a:r>
              <a:rPr dirty="0" sz="3750" spc="-45">
                <a:solidFill>
                  <a:srgbClr val="232323"/>
                </a:solidFill>
              </a:rPr>
              <a:t> </a:t>
            </a:r>
            <a:r>
              <a:rPr dirty="0" sz="3750" spc="-125">
                <a:solidFill>
                  <a:srgbClr val="1D1D1D"/>
                </a:solidFill>
              </a:rPr>
              <a:t>важливо</a:t>
            </a:r>
            <a:r>
              <a:rPr dirty="0" sz="3750" spc="-495">
                <a:solidFill>
                  <a:srgbClr val="1D1D1D"/>
                </a:solidFill>
              </a:rPr>
              <a:t> </a:t>
            </a:r>
            <a:r>
              <a:rPr dirty="0" sz="3750" spc="-185">
                <a:solidFill>
                  <a:srgbClr val="1D1D1D"/>
                </a:solidFill>
              </a:rPr>
              <a:t>іхати</a:t>
            </a:r>
            <a:r>
              <a:rPr dirty="0" sz="3750" spc="-105">
                <a:solidFill>
                  <a:srgbClr val="1D1D1D"/>
                </a:solidFill>
              </a:rPr>
              <a:t> </a:t>
            </a:r>
            <a:r>
              <a:rPr dirty="0" sz="3750" spc="-340">
                <a:solidFill>
                  <a:srgbClr val="212121"/>
                </a:solidFill>
              </a:rPr>
              <a:t>один</a:t>
            </a:r>
            <a:r>
              <a:rPr dirty="0" sz="3750" spc="-120">
                <a:solidFill>
                  <a:srgbClr val="212121"/>
                </a:solidFill>
              </a:rPr>
              <a:t> </a:t>
            </a:r>
            <a:r>
              <a:rPr dirty="0" sz="3750" spc="-60">
                <a:solidFill>
                  <a:srgbClr val="2A2A2A"/>
                </a:solidFill>
              </a:rPr>
              <a:t>за</a:t>
            </a:r>
            <a:r>
              <a:rPr dirty="0" sz="3750" spc="-110">
                <a:solidFill>
                  <a:srgbClr val="2A2A2A"/>
                </a:solidFill>
              </a:rPr>
              <a:t> </a:t>
            </a:r>
            <a:r>
              <a:rPr dirty="0" sz="3750" spc="-320">
                <a:solidFill>
                  <a:srgbClr val="1F1F1F"/>
                </a:solidFill>
              </a:rPr>
              <a:t>одним,</a:t>
            </a:r>
            <a:r>
              <a:rPr dirty="0" sz="3750" spc="-120">
                <a:solidFill>
                  <a:srgbClr val="1F1F1F"/>
                </a:solidFill>
              </a:rPr>
              <a:t> </a:t>
            </a:r>
            <a:r>
              <a:rPr dirty="0" sz="3750" spc="-310">
                <a:solidFill>
                  <a:srgbClr val="2A2A2A"/>
                </a:solidFill>
              </a:rPr>
              <a:t>в </a:t>
            </a:r>
            <a:r>
              <a:rPr dirty="0" sz="3800" spc="-355"/>
              <a:t>одну</a:t>
            </a:r>
            <a:r>
              <a:rPr dirty="0" sz="3800" spc="30"/>
              <a:t> </a:t>
            </a:r>
            <a:r>
              <a:rPr dirty="0" sz="3800" spc="-215">
                <a:solidFill>
                  <a:srgbClr val="232323"/>
                </a:solidFill>
              </a:rPr>
              <a:t>лінію.</a:t>
            </a:r>
            <a:r>
              <a:rPr dirty="0" sz="3800" spc="-320">
                <a:solidFill>
                  <a:srgbClr val="232323"/>
                </a:solidFill>
              </a:rPr>
              <a:t> </a:t>
            </a:r>
            <a:r>
              <a:rPr dirty="0" sz="3800" spc="-305">
                <a:solidFill>
                  <a:srgbClr val="2D2D2D"/>
                </a:solidFill>
              </a:rPr>
              <a:t>Це</a:t>
            </a:r>
            <a:r>
              <a:rPr dirty="0" sz="3800" spc="-335">
                <a:solidFill>
                  <a:srgbClr val="2D2D2D"/>
                </a:solidFill>
              </a:rPr>
              <a:t> </a:t>
            </a:r>
            <a:r>
              <a:rPr dirty="0" sz="3800" spc="-195">
                <a:solidFill>
                  <a:srgbClr val="1D1D1D"/>
                </a:solidFill>
              </a:rPr>
              <a:t>дозволяс</a:t>
            </a:r>
            <a:r>
              <a:rPr dirty="0" sz="3800" spc="-45">
                <a:solidFill>
                  <a:srgbClr val="1D1D1D"/>
                </a:solidFill>
              </a:rPr>
              <a:t> </a:t>
            </a:r>
            <a:r>
              <a:rPr dirty="0" sz="3800" spc="-215">
                <a:solidFill>
                  <a:srgbClr val="232323"/>
                </a:solidFill>
              </a:rPr>
              <a:t>автомобілям</a:t>
            </a:r>
            <a:r>
              <a:rPr dirty="0" sz="3800" spc="55">
                <a:solidFill>
                  <a:srgbClr val="232323"/>
                </a:solidFill>
              </a:rPr>
              <a:t> </a:t>
            </a:r>
            <a:r>
              <a:rPr dirty="0" sz="3800" spc="-200">
                <a:solidFill>
                  <a:srgbClr val="212121"/>
                </a:solidFill>
              </a:rPr>
              <a:t>безпечно</a:t>
            </a:r>
            <a:r>
              <a:rPr dirty="0" sz="3800" spc="-80">
                <a:solidFill>
                  <a:srgbClr val="212121"/>
                </a:solidFill>
              </a:rPr>
              <a:t> </a:t>
            </a:r>
            <a:r>
              <a:rPr dirty="0" sz="3800" spc="-90">
                <a:solidFill>
                  <a:srgbClr val="232323"/>
                </a:solidFill>
              </a:rPr>
              <a:t>вас</a:t>
            </a:r>
            <a:r>
              <a:rPr dirty="0" sz="3800" spc="-265">
                <a:solidFill>
                  <a:srgbClr val="232323"/>
                </a:solidFill>
              </a:rPr>
              <a:t> </a:t>
            </a:r>
            <a:r>
              <a:rPr dirty="0" sz="3800" spc="-325">
                <a:solidFill>
                  <a:srgbClr val="212121"/>
                </a:solidFill>
              </a:rPr>
              <a:t>об"іхати</a:t>
            </a:r>
            <a:r>
              <a:rPr dirty="0" sz="3800" spc="-95">
                <a:solidFill>
                  <a:srgbClr val="212121"/>
                </a:solidFill>
              </a:rPr>
              <a:t> </a:t>
            </a:r>
            <a:r>
              <a:rPr dirty="0" sz="3800" spc="-50">
                <a:solidFill>
                  <a:srgbClr val="282828"/>
                </a:solidFill>
              </a:rPr>
              <a:t>i </a:t>
            </a:r>
            <a:r>
              <a:rPr dirty="0" sz="3800" spc="-165">
                <a:solidFill>
                  <a:srgbClr val="232323"/>
                </a:solidFill>
              </a:rPr>
              <a:t>не</a:t>
            </a:r>
            <a:r>
              <a:rPr dirty="0" sz="3800" spc="-250">
                <a:solidFill>
                  <a:srgbClr val="232323"/>
                </a:solidFill>
              </a:rPr>
              <a:t> </a:t>
            </a:r>
            <a:r>
              <a:rPr dirty="0" sz="3800" spc="-225">
                <a:solidFill>
                  <a:srgbClr val="1F1F1F"/>
                </a:solidFill>
              </a:rPr>
              <a:t>створюс</a:t>
            </a:r>
            <a:r>
              <a:rPr dirty="0" sz="3800" spc="-75">
                <a:solidFill>
                  <a:srgbClr val="1F1F1F"/>
                </a:solidFill>
              </a:rPr>
              <a:t> </a:t>
            </a:r>
            <a:r>
              <a:rPr dirty="0" sz="3800" spc="-295">
                <a:solidFill>
                  <a:srgbClr val="1C1C1C"/>
                </a:solidFill>
              </a:rPr>
              <a:t>перешкод</a:t>
            </a:r>
            <a:r>
              <a:rPr dirty="0" sz="3800" spc="-85">
                <a:solidFill>
                  <a:srgbClr val="1C1C1C"/>
                </a:solidFill>
              </a:rPr>
              <a:t> </a:t>
            </a:r>
            <a:r>
              <a:rPr dirty="0" sz="3800" spc="-190">
                <a:solidFill>
                  <a:srgbClr val="1F1F1F"/>
                </a:solidFill>
              </a:rPr>
              <a:t>для</a:t>
            </a:r>
            <a:r>
              <a:rPr dirty="0" sz="3800" spc="-250">
                <a:solidFill>
                  <a:srgbClr val="1F1F1F"/>
                </a:solidFill>
              </a:rPr>
              <a:t> </a:t>
            </a:r>
            <a:r>
              <a:rPr dirty="0" sz="3800" spc="-280">
                <a:solidFill>
                  <a:srgbClr val="1A1A1A"/>
                </a:solidFill>
              </a:rPr>
              <a:t>інших</a:t>
            </a:r>
            <a:r>
              <a:rPr dirty="0" sz="3800" spc="-135">
                <a:solidFill>
                  <a:srgbClr val="1A1A1A"/>
                </a:solidFill>
              </a:rPr>
              <a:t> </a:t>
            </a:r>
            <a:r>
              <a:rPr dirty="0" sz="3800" spc="-150">
                <a:solidFill>
                  <a:srgbClr val="212121"/>
                </a:solidFill>
              </a:rPr>
              <a:t>учасників</a:t>
            </a:r>
            <a:r>
              <a:rPr dirty="0" sz="3800" spc="5">
                <a:solidFill>
                  <a:srgbClr val="212121"/>
                </a:solidFill>
              </a:rPr>
              <a:t> </a:t>
            </a:r>
            <a:r>
              <a:rPr dirty="0" sz="3800" spc="-285">
                <a:solidFill>
                  <a:srgbClr val="1F1F1F"/>
                </a:solidFill>
              </a:rPr>
              <a:t>дорожнього</a:t>
            </a:r>
            <a:r>
              <a:rPr dirty="0" sz="3800" spc="20">
                <a:solidFill>
                  <a:srgbClr val="1F1F1F"/>
                </a:solidFill>
              </a:rPr>
              <a:t> </a:t>
            </a:r>
            <a:r>
              <a:rPr dirty="0" sz="3800" spc="-105">
                <a:solidFill>
                  <a:srgbClr val="1F1F1F"/>
                </a:solidFill>
              </a:rPr>
              <a:t>руку.</a:t>
            </a:r>
            <a:endParaRPr sz="3800"/>
          </a:p>
          <a:p>
            <a:pPr algn="ctr" marL="635">
              <a:lnSpc>
                <a:spcPts val="4390"/>
              </a:lnSpc>
            </a:pPr>
            <a:r>
              <a:rPr dirty="0" sz="3750" spc="-350">
                <a:solidFill>
                  <a:srgbClr val="1A1A1A"/>
                </a:solidFill>
              </a:rPr>
              <a:t>Так</a:t>
            </a:r>
            <a:r>
              <a:rPr dirty="0" sz="3750" spc="-215">
                <a:solidFill>
                  <a:srgbClr val="1A1A1A"/>
                </a:solidFill>
              </a:rPr>
              <a:t> </a:t>
            </a:r>
            <a:r>
              <a:rPr dirty="0" sz="3750" spc="-150">
                <a:solidFill>
                  <a:srgbClr val="151515"/>
                </a:solidFill>
              </a:rPr>
              <a:t>поводяться</a:t>
            </a:r>
            <a:r>
              <a:rPr dirty="0" sz="3750" spc="-65">
                <a:solidFill>
                  <a:srgbClr val="151515"/>
                </a:solidFill>
              </a:rPr>
              <a:t> </a:t>
            </a:r>
            <a:r>
              <a:rPr dirty="0" sz="3750" spc="-175">
                <a:solidFill>
                  <a:srgbClr val="1A1A1A"/>
                </a:solidFill>
              </a:rPr>
              <a:t>справжні</a:t>
            </a:r>
            <a:r>
              <a:rPr dirty="0" sz="3750" spc="-120">
                <a:solidFill>
                  <a:srgbClr val="1A1A1A"/>
                </a:solidFill>
              </a:rPr>
              <a:t> </a:t>
            </a:r>
            <a:r>
              <a:rPr dirty="0" sz="3750" spc="-280">
                <a:solidFill>
                  <a:srgbClr val="161616"/>
                </a:solidFill>
              </a:rPr>
              <a:t>команди.</a:t>
            </a:r>
            <a:endParaRPr sz="37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14500" y="4178300"/>
            <a:ext cx="5308600" cy="5054600"/>
          </a:xfrm>
          <a:prstGeom prst="rect">
            <a:avLst/>
          </a:prstGeom>
        </p:spPr>
      </p:pic>
      <p:pic>
        <p:nvPicPr>
          <p:cNvPr id="3" name="object 3" descr="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375900" y="4178300"/>
            <a:ext cx="5054600" cy="5054600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844038" y="1670050"/>
            <a:ext cx="15967075" cy="1687830"/>
          </a:xfrm>
          <a:prstGeom prst="rect"/>
        </p:spPr>
        <p:txBody>
          <a:bodyPr wrap="square" lIns="0" tIns="48895" rIns="0" bIns="0" rtlCol="0" vert="horz">
            <a:spAutoFit/>
          </a:bodyPr>
          <a:lstStyle/>
          <a:p>
            <a:pPr marL="12700" marR="5080" indent="15240">
              <a:lnSpc>
                <a:spcPts val="4300"/>
              </a:lnSpc>
              <a:spcBef>
                <a:spcPts val="385"/>
              </a:spcBef>
            </a:pPr>
            <a:r>
              <a:rPr dirty="0" sz="3750" spc="-475"/>
              <a:t>Ти</a:t>
            </a:r>
            <a:r>
              <a:rPr dirty="0" sz="3750" spc="-340"/>
              <a:t> </a:t>
            </a:r>
            <a:r>
              <a:rPr dirty="0" sz="3750" spc="-265">
                <a:solidFill>
                  <a:srgbClr val="232323"/>
                </a:solidFill>
              </a:rPr>
              <a:t>можеш</a:t>
            </a:r>
            <a:r>
              <a:rPr dirty="0" sz="3750" spc="-90">
                <a:solidFill>
                  <a:srgbClr val="232323"/>
                </a:solidFill>
              </a:rPr>
              <a:t> </a:t>
            </a:r>
            <a:r>
              <a:rPr dirty="0" sz="3750" spc="-200">
                <a:solidFill>
                  <a:srgbClr val="212121"/>
                </a:solidFill>
              </a:rPr>
              <a:t>перевозити</a:t>
            </a:r>
            <a:r>
              <a:rPr dirty="0" sz="3750" spc="120">
                <a:solidFill>
                  <a:srgbClr val="212121"/>
                </a:solidFill>
              </a:rPr>
              <a:t> </a:t>
            </a:r>
            <a:r>
              <a:rPr dirty="0" sz="3750" spc="-160">
                <a:solidFill>
                  <a:srgbClr val="212121"/>
                </a:solidFill>
              </a:rPr>
              <a:t>речі</a:t>
            </a:r>
            <a:r>
              <a:rPr dirty="0" sz="3750" spc="-260">
                <a:solidFill>
                  <a:srgbClr val="212121"/>
                </a:solidFill>
              </a:rPr>
              <a:t> </a:t>
            </a:r>
            <a:r>
              <a:rPr dirty="0" sz="3750" spc="-270">
                <a:solidFill>
                  <a:srgbClr val="242424"/>
                </a:solidFill>
              </a:rPr>
              <a:t>на</a:t>
            </a:r>
            <a:r>
              <a:rPr dirty="0" sz="3750" spc="-220">
                <a:solidFill>
                  <a:srgbClr val="242424"/>
                </a:solidFill>
              </a:rPr>
              <a:t> </a:t>
            </a:r>
            <a:r>
              <a:rPr dirty="0" sz="3750" spc="-235">
                <a:solidFill>
                  <a:srgbClr val="232323"/>
                </a:solidFill>
              </a:rPr>
              <a:t>велосипеді,</a:t>
            </a:r>
            <a:r>
              <a:rPr dirty="0" sz="3750" spc="-140">
                <a:solidFill>
                  <a:srgbClr val="232323"/>
                </a:solidFill>
              </a:rPr>
              <a:t> </a:t>
            </a:r>
            <a:r>
              <a:rPr dirty="0" sz="3750" spc="-160">
                <a:solidFill>
                  <a:srgbClr val="232323"/>
                </a:solidFill>
              </a:rPr>
              <a:t>але</a:t>
            </a:r>
            <a:r>
              <a:rPr dirty="0" sz="3750" spc="-220">
                <a:solidFill>
                  <a:srgbClr val="232323"/>
                </a:solidFill>
              </a:rPr>
              <a:t> </a:t>
            </a:r>
            <a:r>
              <a:rPr dirty="0" sz="3750" spc="-240">
                <a:solidFill>
                  <a:srgbClr val="282828"/>
                </a:solidFill>
              </a:rPr>
              <a:t>с</a:t>
            </a:r>
            <a:r>
              <a:rPr dirty="0" sz="3750" spc="-330">
                <a:solidFill>
                  <a:srgbClr val="282828"/>
                </a:solidFill>
              </a:rPr>
              <a:t> </a:t>
            </a:r>
            <a:r>
              <a:rPr dirty="0" sz="3750" spc="-195">
                <a:solidFill>
                  <a:srgbClr val="181818"/>
                </a:solidFill>
              </a:rPr>
              <a:t>дві</a:t>
            </a:r>
            <a:r>
              <a:rPr dirty="0" sz="3750" spc="-245">
                <a:solidFill>
                  <a:srgbClr val="181818"/>
                </a:solidFill>
              </a:rPr>
              <a:t> </a:t>
            </a:r>
            <a:r>
              <a:rPr dirty="0" sz="3750" spc="-235">
                <a:solidFill>
                  <a:srgbClr val="212121"/>
                </a:solidFill>
              </a:rPr>
              <a:t>умови:</a:t>
            </a:r>
            <a:r>
              <a:rPr dirty="0" sz="3750" spc="-250">
                <a:solidFill>
                  <a:srgbClr val="212121"/>
                </a:solidFill>
              </a:rPr>
              <a:t> </a:t>
            </a:r>
            <a:r>
              <a:rPr dirty="0" sz="3750" spc="-190">
                <a:solidFill>
                  <a:srgbClr val="212121"/>
                </a:solidFill>
              </a:rPr>
              <a:t>вантаж</a:t>
            </a:r>
            <a:r>
              <a:rPr dirty="0" sz="3750" spc="-55">
                <a:solidFill>
                  <a:srgbClr val="212121"/>
                </a:solidFill>
              </a:rPr>
              <a:t> </a:t>
            </a:r>
            <a:r>
              <a:rPr dirty="0" sz="3750" spc="-25">
                <a:solidFill>
                  <a:srgbClr val="2A2A2A"/>
                </a:solidFill>
              </a:rPr>
              <a:t>не </a:t>
            </a:r>
            <a:r>
              <a:rPr dirty="0" sz="3650" spc="-175"/>
              <a:t>повинен</a:t>
            </a:r>
            <a:r>
              <a:rPr dirty="0" sz="3650" spc="-114"/>
              <a:t> </a:t>
            </a:r>
            <a:r>
              <a:rPr dirty="0" sz="3650" spc="-110">
                <a:solidFill>
                  <a:srgbClr val="1F1F1F"/>
                </a:solidFill>
              </a:rPr>
              <a:t>заважати</a:t>
            </a:r>
            <a:r>
              <a:rPr dirty="0" sz="3650" spc="-175">
                <a:solidFill>
                  <a:srgbClr val="1F1F1F"/>
                </a:solidFill>
              </a:rPr>
              <a:t> </a:t>
            </a:r>
            <a:r>
              <a:rPr dirty="0" sz="3650" spc="-195">
                <a:solidFill>
                  <a:srgbClr val="212121"/>
                </a:solidFill>
              </a:rPr>
              <a:t>тобі </a:t>
            </a:r>
            <a:r>
              <a:rPr dirty="0" sz="3650" spc="-170">
                <a:solidFill>
                  <a:srgbClr val="212121"/>
                </a:solidFill>
              </a:rPr>
              <a:t>керувати</a:t>
            </a:r>
            <a:r>
              <a:rPr dirty="0" sz="3650" spc="-80">
                <a:solidFill>
                  <a:srgbClr val="212121"/>
                </a:solidFill>
              </a:rPr>
              <a:t> </a:t>
            </a:r>
            <a:r>
              <a:rPr dirty="0" sz="3650" spc="-90">
                <a:solidFill>
                  <a:srgbClr val="212121"/>
                </a:solidFill>
              </a:rPr>
              <a:t>i</a:t>
            </a:r>
            <a:r>
              <a:rPr dirty="0" sz="3650" spc="-225">
                <a:solidFill>
                  <a:srgbClr val="212121"/>
                </a:solidFill>
              </a:rPr>
              <a:t> </a:t>
            </a:r>
            <a:r>
              <a:rPr dirty="0" sz="3650" spc="-140">
                <a:solidFill>
                  <a:srgbClr val="1F1F1F"/>
                </a:solidFill>
              </a:rPr>
              <a:t>не</a:t>
            </a:r>
            <a:r>
              <a:rPr dirty="0" sz="3650" spc="-350">
                <a:solidFill>
                  <a:srgbClr val="1F1F1F"/>
                </a:solidFill>
              </a:rPr>
              <a:t> </a:t>
            </a:r>
            <a:r>
              <a:rPr dirty="0" sz="3650" spc="-140"/>
              <a:t>мас</a:t>
            </a:r>
            <a:r>
              <a:rPr dirty="0" sz="3650" spc="-195"/>
              <a:t> </a:t>
            </a:r>
            <a:r>
              <a:rPr dirty="0" sz="3650" spc="-155">
                <a:solidFill>
                  <a:srgbClr val="212121"/>
                </a:solidFill>
              </a:rPr>
              <a:t>створювати</a:t>
            </a:r>
            <a:r>
              <a:rPr dirty="0" sz="3650" spc="50">
                <a:solidFill>
                  <a:srgbClr val="212121"/>
                </a:solidFill>
              </a:rPr>
              <a:t> </a:t>
            </a:r>
            <a:r>
              <a:rPr dirty="0" sz="3650" spc="-165">
                <a:solidFill>
                  <a:srgbClr val="212121"/>
                </a:solidFill>
              </a:rPr>
              <a:t>небезпеку</a:t>
            </a:r>
            <a:r>
              <a:rPr dirty="0" sz="3650" spc="-114">
                <a:solidFill>
                  <a:srgbClr val="212121"/>
                </a:solidFill>
              </a:rPr>
              <a:t> </a:t>
            </a:r>
            <a:r>
              <a:rPr dirty="0" sz="3650" spc="-25">
                <a:solidFill>
                  <a:srgbClr val="212121"/>
                </a:solidFill>
              </a:rPr>
              <a:t>для</a:t>
            </a:r>
            <a:r>
              <a:rPr dirty="0" sz="3650" spc="910">
                <a:solidFill>
                  <a:srgbClr val="212121"/>
                </a:solidFill>
              </a:rPr>
              <a:t> </a:t>
            </a:r>
            <a:r>
              <a:rPr dirty="0" sz="3650" spc="-270">
                <a:solidFill>
                  <a:srgbClr val="212121"/>
                </a:solidFill>
              </a:rPr>
              <a:t>інших.</a:t>
            </a:r>
            <a:r>
              <a:rPr dirty="0" sz="3650" spc="-155">
                <a:solidFill>
                  <a:srgbClr val="212121"/>
                </a:solidFill>
              </a:rPr>
              <a:t> </a:t>
            </a:r>
            <a:r>
              <a:rPr dirty="0" sz="3650" spc="-125">
                <a:solidFill>
                  <a:srgbClr val="1C1C1C"/>
                </a:solidFill>
              </a:rPr>
              <a:t>Рюкзак</a:t>
            </a:r>
            <a:r>
              <a:rPr dirty="0" sz="3650" spc="-114">
                <a:solidFill>
                  <a:srgbClr val="1C1C1C"/>
                </a:solidFill>
              </a:rPr>
              <a:t> </a:t>
            </a:r>
            <a:r>
              <a:rPr dirty="0" sz="3650" spc="-160"/>
              <a:t>або</a:t>
            </a:r>
            <a:r>
              <a:rPr dirty="0" sz="3650" spc="-204"/>
              <a:t> </a:t>
            </a:r>
            <a:r>
              <a:rPr dirty="0" sz="3650" spc="-175">
                <a:solidFill>
                  <a:srgbClr val="232323"/>
                </a:solidFill>
              </a:rPr>
              <a:t>слеціальний</a:t>
            </a:r>
            <a:r>
              <a:rPr dirty="0" sz="3650" spc="100">
                <a:solidFill>
                  <a:srgbClr val="232323"/>
                </a:solidFill>
              </a:rPr>
              <a:t> </a:t>
            </a:r>
            <a:r>
              <a:rPr dirty="0" sz="3650" spc="-204">
                <a:solidFill>
                  <a:srgbClr val="1F1F1F"/>
                </a:solidFill>
              </a:rPr>
              <a:t>багажник</a:t>
            </a:r>
            <a:r>
              <a:rPr dirty="0" sz="3650" spc="-114">
                <a:solidFill>
                  <a:srgbClr val="1F1F1F"/>
                </a:solidFill>
              </a:rPr>
              <a:t> </a:t>
            </a:r>
            <a:r>
              <a:rPr dirty="0" sz="3650" spc="-1864"/>
              <a:t>—</a:t>
            </a:r>
            <a:r>
              <a:rPr dirty="0" sz="3650" spc="-135"/>
              <a:t> </a:t>
            </a:r>
            <a:r>
              <a:rPr dirty="0" sz="3650" spc="-225">
                <a:solidFill>
                  <a:srgbClr val="232323"/>
                </a:solidFill>
              </a:rPr>
              <a:t>найкращі</a:t>
            </a:r>
            <a:r>
              <a:rPr dirty="0" sz="3650" spc="-95">
                <a:solidFill>
                  <a:srgbClr val="232323"/>
                </a:solidFill>
              </a:rPr>
              <a:t> </a:t>
            </a:r>
            <a:r>
              <a:rPr dirty="0" sz="3650" spc="-200"/>
              <a:t>друзі</a:t>
            </a:r>
            <a:r>
              <a:rPr dirty="0" sz="3650" spc="-285"/>
              <a:t> </a:t>
            </a:r>
            <a:r>
              <a:rPr dirty="0" sz="3650" spc="-85">
                <a:solidFill>
                  <a:srgbClr val="1F1F1F"/>
                </a:solidFill>
              </a:rPr>
              <a:t>велосипедиста.</a:t>
            </a:r>
            <a:endParaRPr sz="365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4241800"/>
            <a:ext cx="17475200" cy="55118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957524" y="2145241"/>
            <a:ext cx="15451455" cy="16446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ts val="4370"/>
              </a:lnSpc>
              <a:spcBef>
                <a:spcPts val="105"/>
              </a:spcBef>
              <a:tabLst>
                <a:tab pos="5043805" algn="l"/>
              </a:tabLst>
            </a:pPr>
            <a:r>
              <a:rPr dirty="0" sz="3950" spc="-85">
                <a:solidFill>
                  <a:srgbClr val="0F0F0F"/>
                </a:solidFill>
                <a:latin typeface="Calibri"/>
                <a:cs typeface="Calibri"/>
              </a:rPr>
              <a:t>Якщо</a:t>
            </a:r>
            <a:r>
              <a:rPr dirty="0" sz="3950" spc="-8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3950">
                <a:solidFill>
                  <a:srgbClr val="0E0E0E"/>
                </a:solidFill>
                <a:latin typeface="Calibri"/>
                <a:cs typeface="Calibri"/>
              </a:rPr>
              <a:t>твоя</a:t>
            </a:r>
            <a:r>
              <a:rPr dirty="0" sz="3950" spc="-11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3950" spc="-10">
                <a:latin typeface="Calibri"/>
                <a:cs typeface="Calibri"/>
              </a:rPr>
              <a:t>велосипедна</a:t>
            </a:r>
            <a:r>
              <a:rPr dirty="0" sz="3950">
                <a:latin typeface="Calibri"/>
                <a:cs typeface="Calibri"/>
              </a:rPr>
              <a:t>	</a:t>
            </a:r>
            <a:r>
              <a:rPr dirty="0" sz="3950" spc="-100">
                <a:solidFill>
                  <a:srgbClr val="0C0C0C"/>
                </a:solidFill>
                <a:latin typeface="Calibri"/>
                <a:cs typeface="Calibri"/>
              </a:rPr>
              <a:t>доріжка</a:t>
            </a:r>
            <a:r>
              <a:rPr dirty="0" sz="3950" spc="-120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3950" spc="-80">
                <a:solidFill>
                  <a:srgbClr val="111111"/>
                </a:solidFill>
                <a:latin typeface="Calibri"/>
                <a:cs typeface="Calibri"/>
              </a:rPr>
              <a:t>перетинас</a:t>
            </a:r>
            <a:r>
              <a:rPr dirty="0" sz="3950" spc="50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dirty="0" sz="3950" spc="-80">
                <a:solidFill>
                  <a:srgbClr val="131313"/>
                </a:solidFill>
                <a:latin typeface="Calibri"/>
                <a:cs typeface="Calibri"/>
              </a:rPr>
              <a:t>дорогу</a:t>
            </a:r>
            <a:r>
              <a:rPr dirty="0" sz="3950" spc="-14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dirty="0" sz="3950">
                <a:solidFill>
                  <a:srgbClr val="131313"/>
                </a:solidFill>
                <a:latin typeface="Calibri"/>
                <a:cs typeface="Calibri"/>
              </a:rPr>
              <a:t>поза</a:t>
            </a:r>
            <a:r>
              <a:rPr dirty="0" sz="3950" spc="-17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dirty="0" sz="3950" spc="-50">
                <a:solidFill>
                  <a:srgbClr val="111111"/>
                </a:solidFill>
                <a:latin typeface="Calibri"/>
                <a:cs typeface="Calibri"/>
              </a:rPr>
              <a:t>перехрестям,</a:t>
            </a:r>
            <a:endParaRPr sz="3950">
              <a:latin typeface="Calibri"/>
              <a:cs typeface="Calibri"/>
            </a:endParaRPr>
          </a:p>
          <a:p>
            <a:pPr marL="21590" marR="5080" indent="-4445">
              <a:lnSpc>
                <a:spcPts val="4000"/>
              </a:lnSpc>
              <a:spcBef>
                <a:spcPts val="380"/>
              </a:spcBef>
              <a:tabLst>
                <a:tab pos="8717280" algn="l"/>
              </a:tabLst>
            </a:pPr>
            <a:r>
              <a:rPr dirty="0" sz="3950">
                <a:solidFill>
                  <a:srgbClr val="0F0F0F"/>
                </a:solidFill>
                <a:latin typeface="Calibri"/>
                <a:cs typeface="Calibri"/>
              </a:rPr>
              <a:t>ти</a:t>
            </a:r>
            <a:r>
              <a:rPr dirty="0" sz="3950" spc="-195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3950" spc="-85">
                <a:solidFill>
                  <a:srgbClr val="0C0C0C"/>
                </a:solidFill>
                <a:latin typeface="Calibri"/>
                <a:cs typeface="Calibri"/>
              </a:rPr>
              <a:t>зобов'язаний</a:t>
            </a:r>
            <a:r>
              <a:rPr dirty="0" sz="3950" spc="7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3950" spc="-55">
                <a:solidFill>
                  <a:srgbClr val="0C0C0C"/>
                </a:solidFill>
                <a:latin typeface="Calibri"/>
                <a:cs typeface="Calibri"/>
              </a:rPr>
              <a:t>дати</a:t>
            </a:r>
            <a:r>
              <a:rPr dirty="0" sz="3950" spc="-105">
                <a:solidFill>
                  <a:srgbClr val="0C0C0C"/>
                </a:solidFill>
                <a:latin typeface="Calibri"/>
                <a:cs typeface="Calibri"/>
              </a:rPr>
              <a:t> </a:t>
            </a:r>
            <a:r>
              <a:rPr dirty="0" sz="3950" spc="-95">
                <a:solidFill>
                  <a:srgbClr val="070707"/>
                </a:solidFill>
                <a:latin typeface="Calibri"/>
                <a:cs typeface="Calibri"/>
              </a:rPr>
              <a:t>дорогу</a:t>
            </a:r>
            <a:r>
              <a:rPr dirty="0" sz="3950" spc="-105">
                <a:solidFill>
                  <a:srgbClr val="070707"/>
                </a:solidFill>
                <a:latin typeface="Calibri"/>
                <a:cs typeface="Calibri"/>
              </a:rPr>
              <a:t> </a:t>
            </a:r>
            <a:r>
              <a:rPr dirty="0" sz="3950" spc="-30">
                <a:solidFill>
                  <a:srgbClr val="0F0F0F"/>
                </a:solidFill>
                <a:latin typeface="Calibri"/>
                <a:cs typeface="Calibri"/>
              </a:rPr>
              <a:t>автомобілям</a:t>
            </a:r>
            <a:r>
              <a:rPr dirty="0" sz="3950">
                <a:solidFill>
                  <a:srgbClr val="0F0F0F"/>
                </a:solidFill>
                <a:latin typeface="Calibri"/>
                <a:cs typeface="Calibri"/>
              </a:rPr>
              <a:t>	</a:t>
            </a:r>
            <a:r>
              <a:rPr dirty="0" sz="3950">
                <a:solidFill>
                  <a:srgbClr val="131313"/>
                </a:solidFill>
                <a:latin typeface="Calibri"/>
                <a:cs typeface="Calibri"/>
              </a:rPr>
              <a:t>та</a:t>
            </a:r>
            <a:r>
              <a:rPr dirty="0" sz="3950" spc="-235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dirty="0" sz="3950" spc="-120">
                <a:solidFill>
                  <a:srgbClr val="0A0A0A"/>
                </a:solidFill>
                <a:latin typeface="Calibri"/>
                <a:cs typeface="Calibri"/>
              </a:rPr>
              <a:t>іншим</a:t>
            </a:r>
            <a:r>
              <a:rPr dirty="0" sz="3950" spc="-15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dirty="0" sz="3950" spc="-95">
                <a:solidFill>
                  <a:srgbClr val="0A0A0A"/>
                </a:solidFill>
                <a:latin typeface="Calibri"/>
                <a:cs typeface="Calibri"/>
              </a:rPr>
              <a:t>транспортним</a:t>
            </a:r>
            <a:r>
              <a:rPr dirty="0" sz="3950" spc="7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dirty="0" sz="3950" spc="-120">
                <a:solidFill>
                  <a:srgbClr val="0A0A0A"/>
                </a:solidFill>
                <a:latin typeface="Calibri"/>
                <a:cs typeface="Calibri"/>
              </a:rPr>
              <a:t>засобам. </a:t>
            </a:r>
            <a:r>
              <a:rPr dirty="0" sz="3950" spc="-60">
                <a:solidFill>
                  <a:srgbClr val="0F0F0F"/>
                </a:solidFill>
                <a:latin typeface="Calibri"/>
                <a:cs typeface="Calibri"/>
              </a:rPr>
              <a:t>Спочатку</a:t>
            </a:r>
            <a:r>
              <a:rPr dirty="0" sz="3950" spc="-155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3950" spc="-90">
                <a:solidFill>
                  <a:srgbClr val="0A0A0A"/>
                </a:solidFill>
                <a:latin typeface="Calibri"/>
                <a:cs typeface="Calibri"/>
              </a:rPr>
              <a:t>переконайся,</a:t>
            </a:r>
            <a:r>
              <a:rPr dirty="0" sz="3950" spc="20">
                <a:solidFill>
                  <a:srgbClr val="0A0A0A"/>
                </a:solidFill>
                <a:latin typeface="Calibri"/>
                <a:cs typeface="Calibri"/>
              </a:rPr>
              <a:t> </a:t>
            </a:r>
            <a:r>
              <a:rPr dirty="0" sz="3950" spc="-135">
                <a:solidFill>
                  <a:srgbClr val="111111"/>
                </a:solidFill>
                <a:latin typeface="Calibri"/>
                <a:cs typeface="Calibri"/>
              </a:rPr>
              <a:t>що</a:t>
            </a:r>
            <a:r>
              <a:rPr dirty="0" sz="3950" spc="-85">
                <a:solidFill>
                  <a:srgbClr val="111111"/>
                </a:solidFill>
                <a:latin typeface="Calibri"/>
                <a:cs typeface="Calibri"/>
              </a:rPr>
              <a:t> </a:t>
            </a:r>
            <a:r>
              <a:rPr dirty="0" sz="3950" spc="-20">
                <a:solidFill>
                  <a:srgbClr val="0E0E0E"/>
                </a:solidFill>
                <a:latin typeface="Calibri"/>
                <a:cs typeface="Calibri"/>
              </a:rPr>
              <a:t>шлях</a:t>
            </a:r>
            <a:r>
              <a:rPr dirty="0" sz="3950" spc="-30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3950" spc="-70">
                <a:solidFill>
                  <a:srgbClr val="0E0E0E"/>
                </a:solidFill>
                <a:latin typeface="Calibri"/>
                <a:cs typeface="Calibri"/>
              </a:rPr>
              <a:t>вільний,</a:t>
            </a:r>
            <a:r>
              <a:rPr dirty="0" sz="3950" spc="-25">
                <a:solidFill>
                  <a:srgbClr val="0E0E0E"/>
                </a:solidFill>
                <a:latin typeface="Calibri"/>
                <a:cs typeface="Calibri"/>
              </a:rPr>
              <a:t> </a:t>
            </a:r>
            <a:r>
              <a:rPr dirty="0" sz="3950">
                <a:solidFill>
                  <a:srgbClr val="0F0F0F"/>
                </a:solidFill>
                <a:latin typeface="Calibri"/>
                <a:cs typeface="Calibri"/>
              </a:rPr>
              <a:t>i</a:t>
            </a:r>
            <a:r>
              <a:rPr dirty="0" sz="3950" spc="-114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3950" spc="-125">
                <a:solidFill>
                  <a:srgbClr val="151515"/>
                </a:solidFill>
                <a:latin typeface="Calibri"/>
                <a:cs typeface="Calibri"/>
              </a:rPr>
              <a:t>ли</a:t>
            </a:r>
            <a:r>
              <a:rPr dirty="0" sz="3950" spc="-125">
                <a:solidFill>
                  <a:srgbClr val="131313"/>
                </a:solidFill>
                <a:latin typeface="Calibri"/>
                <a:cs typeface="Calibri"/>
              </a:rPr>
              <a:t>ше</a:t>
            </a:r>
            <a:r>
              <a:rPr dirty="0" sz="3950" spc="-100">
                <a:solidFill>
                  <a:srgbClr val="131313"/>
                </a:solidFill>
                <a:latin typeface="Calibri"/>
                <a:cs typeface="Calibri"/>
              </a:rPr>
              <a:t> </a:t>
            </a:r>
            <a:r>
              <a:rPr dirty="0" sz="3950" spc="-95">
                <a:solidFill>
                  <a:srgbClr val="161616"/>
                </a:solidFill>
                <a:latin typeface="Calibri"/>
                <a:cs typeface="Calibri"/>
              </a:rPr>
              <a:t>потім</a:t>
            </a:r>
            <a:r>
              <a:rPr dirty="0" sz="3950" spc="-125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dirty="0" sz="3950" spc="-130">
                <a:solidFill>
                  <a:srgbClr val="0F0F0F"/>
                </a:solidFill>
                <a:latin typeface="Calibri"/>
                <a:cs typeface="Calibri"/>
              </a:rPr>
              <a:t>продовжуй</a:t>
            </a:r>
            <a:r>
              <a:rPr dirty="0" sz="3950" spc="80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3950" spc="-20">
                <a:solidFill>
                  <a:srgbClr val="0F0F0F"/>
                </a:solidFill>
                <a:latin typeface="Calibri"/>
                <a:cs typeface="Calibri"/>
              </a:rPr>
              <a:t>pyx.</a:t>
            </a:r>
            <a:endParaRPr sz="39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677400" y="1587500"/>
            <a:ext cx="5410200" cy="7213600"/>
          </a:xfrm>
          <a:prstGeom prst="rect">
            <a:avLst/>
          </a:prstGeom>
        </p:spPr>
      </p:pic>
      <p:sp>
        <p:nvSpPr>
          <p:cNvPr id="3" name="object 3" descr=""/>
          <p:cNvSpPr txBox="1"/>
          <p:nvPr/>
        </p:nvSpPr>
        <p:spPr>
          <a:xfrm>
            <a:off x="957217" y="3984272"/>
            <a:ext cx="6436360" cy="4288790"/>
          </a:xfrm>
          <a:prstGeom prst="rect">
            <a:avLst/>
          </a:prstGeom>
        </p:spPr>
        <p:txBody>
          <a:bodyPr wrap="square" lIns="0" tIns="98425" rIns="0" bIns="0" rtlCol="0" vert="horz">
            <a:spAutoFit/>
          </a:bodyPr>
          <a:lstStyle/>
          <a:p>
            <a:pPr marL="12700" marR="5080" indent="16510">
              <a:lnSpc>
                <a:spcPct val="86500"/>
              </a:lnSpc>
              <a:spcBef>
                <a:spcPts val="775"/>
              </a:spcBef>
              <a:tabLst>
                <a:tab pos="2755265" algn="l"/>
                <a:tab pos="4543425" algn="l"/>
                <a:tab pos="4592320" algn="l"/>
              </a:tabLst>
            </a:pPr>
            <a:r>
              <a:rPr dirty="0" sz="4000" spc="-35">
                <a:solidFill>
                  <a:srgbClr val="181818"/>
                </a:solidFill>
                <a:latin typeface="Calibri"/>
                <a:cs typeface="Calibri"/>
              </a:rPr>
              <a:t>Уміння</a:t>
            </a:r>
            <a:r>
              <a:rPr dirty="0" sz="4000" spc="-6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dirty="0" sz="4000" spc="-10">
                <a:solidFill>
                  <a:srgbClr val="161616"/>
                </a:solidFill>
                <a:latin typeface="Calibri"/>
                <a:cs typeface="Calibri"/>
              </a:rPr>
              <a:t>спілкуватися</a:t>
            </a:r>
            <a:r>
              <a:rPr dirty="0" sz="4000">
                <a:solidFill>
                  <a:srgbClr val="161616"/>
                </a:solidFill>
                <a:latin typeface="Calibri"/>
                <a:cs typeface="Calibri"/>
              </a:rPr>
              <a:t>		</a:t>
            </a:r>
            <a:r>
              <a:rPr dirty="0" sz="4000" spc="-25">
                <a:solidFill>
                  <a:srgbClr val="181818"/>
                </a:solidFill>
                <a:latin typeface="Calibri"/>
                <a:cs typeface="Calibri"/>
              </a:rPr>
              <a:t>на </a:t>
            </a:r>
            <a:r>
              <a:rPr dirty="0" sz="4000">
                <a:solidFill>
                  <a:srgbClr val="151515"/>
                </a:solidFill>
                <a:latin typeface="Calibri"/>
                <a:cs typeface="Calibri"/>
              </a:rPr>
              <a:t>дорозі</a:t>
            </a:r>
            <a:r>
              <a:rPr dirty="0" sz="4000" spc="-6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dirty="0" sz="4000" spc="-1560">
                <a:solidFill>
                  <a:srgbClr val="161616"/>
                </a:solidFill>
                <a:latin typeface="Calibri"/>
                <a:cs typeface="Calibri"/>
              </a:rPr>
              <a:t>—</a:t>
            </a:r>
            <a:r>
              <a:rPr dirty="0" sz="4000" spc="130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dirty="0" sz="4000">
                <a:solidFill>
                  <a:srgbClr val="1A1A1A"/>
                </a:solidFill>
                <a:latin typeface="Calibri"/>
                <a:cs typeface="Calibri"/>
              </a:rPr>
              <a:t>ознака</a:t>
            </a:r>
            <a:r>
              <a:rPr dirty="0" sz="4000" spc="135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dirty="0" sz="4000" spc="-10">
                <a:solidFill>
                  <a:srgbClr val="161616"/>
                </a:solidFill>
                <a:latin typeface="Calibri"/>
                <a:cs typeface="Calibri"/>
              </a:rPr>
              <a:t>справжнього </a:t>
            </a:r>
            <a:r>
              <a:rPr dirty="0" sz="3950">
                <a:solidFill>
                  <a:srgbClr val="181818"/>
                </a:solidFill>
                <a:latin typeface="Calibri"/>
                <a:cs typeface="Calibri"/>
              </a:rPr>
              <a:t>майстра.</a:t>
            </a:r>
            <a:r>
              <a:rPr dirty="0" sz="3950" spc="215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dirty="0" sz="3950">
                <a:solidFill>
                  <a:srgbClr val="181818"/>
                </a:solidFill>
                <a:latin typeface="Calibri"/>
                <a:cs typeface="Calibri"/>
              </a:rPr>
              <a:t>Твої</a:t>
            </a:r>
            <a:r>
              <a:rPr dirty="0" sz="3950" spc="16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dirty="0" sz="3950">
                <a:solidFill>
                  <a:srgbClr val="161616"/>
                </a:solidFill>
                <a:latin typeface="Calibri"/>
                <a:cs typeface="Calibri"/>
              </a:rPr>
              <a:t>руки</a:t>
            </a:r>
            <a:r>
              <a:rPr dirty="0" sz="3950" spc="25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dirty="0" sz="3950" spc="-1505">
                <a:solidFill>
                  <a:srgbClr val="1D1D1D"/>
                </a:solidFill>
                <a:latin typeface="Calibri"/>
                <a:cs typeface="Calibri"/>
              </a:rPr>
              <a:t>—</a:t>
            </a:r>
            <a:r>
              <a:rPr dirty="0" sz="3950" spc="12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3950">
                <a:solidFill>
                  <a:srgbClr val="1C1C1C"/>
                </a:solidFill>
                <a:latin typeface="Calibri"/>
                <a:cs typeface="Calibri"/>
              </a:rPr>
              <a:t>це</a:t>
            </a:r>
            <a:r>
              <a:rPr dirty="0" sz="3950" spc="17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dirty="0" sz="3950" spc="55">
                <a:solidFill>
                  <a:srgbClr val="181818"/>
                </a:solidFill>
                <a:latin typeface="Calibri"/>
                <a:cs typeface="Calibri"/>
              </a:rPr>
              <a:t>твої </a:t>
            </a:r>
            <a:r>
              <a:rPr dirty="0" sz="3950">
                <a:solidFill>
                  <a:srgbClr val="161616"/>
                </a:solidFill>
                <a:latin typeface="Calibri"/>
                <a:cs typeface="Calibri"/>
              </a:rPr>
              <a:t>“поворотники”</a:t>
            </a:r>
            <a:r>
              <a:rPr dirty="0" sz="3950" spc="459">
                <a:solidFill>
                  <a:srgbClr val="161616"/>
                </a:solidFill>
                <a:latin typeface="Calibri"/>
                <a:cs typeface="Calibri"/>
              </a:rPr>
              <a:t> </a:t>
            </a:r>
            <a:r>
              <a:rPr dirty="0" sz="3950" spc="114">
                <a:solidFill>
                  <a:srgbClr val="1C1C1C"/>
                </a:solidFill>
                <a:latin typeface="Calibri"/>
                <a:cs typeface="Calibri"/>
              </a:rPr>
              <a:t>та</a:t>
            </a:r>
            <a:r>
              <a:rPr dirty="0" sz="3950" spc="70">
                <a:solidFill>
                  <a:srgbClr val="1C1C1C"/>
                </a:solidFill>
                <a:latin typeface="Calibri"/>
                <a:cs typeface="Calibri"/>
              </a:rPr>
              <a:t> </a:t>
            </a:r>
            <a:r>
              <a:rPr dirty="0" sz="3950" spc="-10">
                <a:solidFill>
                  <a:srgbClr val="161616"/>
                </a:solidFill>
                <a:latin typeface="Calibri"/>
                <a:cs typeface="Calibri"/>
              </a:rPr>
              <a:t>“стоп- </a:t>
            </a:r>
            <a:r>
              <a:rPr dirty="0" sz="4000" spc="-10">
                <a:solidFill>
                  <a:srgbClr val="0F0F0F"/>
                </a:solidFill>
                <a:latin typeface="Calibri"/>
                <a:cs typeface="Calibri"/>
              </a:rPr>
              <a:t>сигнали”.</a:t>
            </a:r>
            <a:r>
              <a:rPr dirty="0" sz="4000" spc="-95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4000" spc="-10">
                <a:solidFill>
                  <a:srgbClr val="161616"/>
                </a:solidFill>
                <a:latin typeface="Calibri"/>
                <a:cs typeface="Calibri"/>
              </a:rPr>
              <a:t>Вивчивши</a:t>
            </a:r>
            <a:r>
              <a:rPr dirty="0" sz="4000">
                <a:solidFill>
                  <a:srgbClr val="161616"/>
                </a:solidFill>
                <a:latin typeface="Calibri"/>
                <a:cs typeface="Calibri"/>
              </a:rPr>
              <a:t>	</a:t>
            </a:r>
            <a:r>
              <a:rPr dirty="0" sz="4000">
                <a:solidFill>
                  <a:srgbClr val="1A1A1A"/>
                </a:solidFill>
                <a:latin typeface="Calibri"/>
                <a:cs typeface="Calibri"/>
              </a:rPr>
              <a:t>ці</a:t>
            </a:r>
            <a:r>
              <a:rPr dirty="0" sz="4000" spc="85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dirty="0" sz="4000" spc="-10">
                <a:solidFill>
                  <a:srgbClr val="1C1C1C"/>
                </a:solidFill>
                <a:latin typeface="Calibri"/>
                <a:cs typeface="Calibri"/>
              </a:rPr>
              <a:t>прості </a:t>
            </a:r>
            <a:r>
              <a:rPr dirty="0" sz="3850" spc="80">
                <a:solidFill>
                  <a:srgbClr val="151515"/>
                </a:solidFill>
                <a:latin typeface="Calibri"/>
                <a:cs typeface="Calibri"/>
              </a:rPr>
              <a:t>сигнали,</a:t>
            </a:r>
            <a:r>
              <a:rPr dirty="0" sz="3850" spc="150">
                <a:solidFill>
                  <a:srgbClr val="151515"/>
                </a:solidFill>
                <a:latin typeface="Calibri"/>
                <a:cs typeface="Calibri"/>
              </a:rPr>
              <a:t> </a:t>
            </a:r>
            <a:r>
              <a:rPr dirty="0" sz="3850" spc="85">
                <a:solidFill>
                  <a:srgbClr val="1D1D1D"/>
                </a:solidFill>
                <a:latin typeface="Calibri"/>
                <a:cs typeface="Calibri"/>
              </a:rPr>
              <a:t>ти</a:t>
            </a:r>
            <a:r>
              <a:rPr dirty="0" sz="3850" spc="17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3850" spc="-10">
                <a:solidFill>
                  <a:srgbClr val="1C1C1C"/>
                </a:solidFill>
                <a:latin typeface="Calibri"/>
                <a:cs typeface="Calibri"/>
              </a:rPr>
              <a:t>зможеш </a:t>
            </a:r>
            <a:r>
              <a:rPr dirty="0" sz="4000" spc="-10">
                <a:solidFill>
                  <a:srgbClr val="151515"/>
                </a:solidFill>
                <a:latin typeface="Calibri"/>
                <a:cs typeface="Calibri"/>
              </a:rPr>
              <a:t>попередити</a:t>
            </a:r>
            <a:r>
              <a:rPr dirty="0" sz="4000">
                <a:solidFill>
                  <a:srgbClr val="151515"/>
                </a:solidFill>
                <a:latin typeface="Calibri"/>
                <a:cs typeface="Calibri"/>
              </a:rPr>
              <a:t>	</a:t>
            </a:r>
            <a:r>
              <a:rPr dirty="0" sz="4000">
                <a:solidFill>
                  <a:srgbClr val="0F0F0F"/>
                </a:solidFill>
                <a:latin typeface="Calibri"/>
                <a:cs typeface="Calibri"/>
              </a:rPr>
              <a:t>водіїв</a:t>
            </a:r>
            <a:r>
              <a:rPr dirty="0" sz="4000" spc="85">
                <a:solidFill>
                  <a:srgbClr val="0F0F0F"/>
                </a:solidFill>
                <a:latin typeface="Calibri"/>
                <a:cs typeface="Calibri"/>
              </a:rPr>
              <a:t> </a:t>
            </a:r>
            <a:r>
              <a:rPr dirty="0" sz="4000" spc="60">
                <a:solidFill>
                  <a:srgbClr val="212121"/>
                </a:solidFill>
                <a:latin typeface="Calibri"/>
                <a:cs typeface="Calibri"/>
              </a:rPr>
              <a:t>та </a:t>
            </a:r>
            <a:r>
              <a:rPr dirty="0" sz="3950">
                <a:solidFill>
                  <a:srgbClr val="181818"/>
                </a:solidFill>
                <a:latin typeface="Calibri"/>
                <a:cs typeface="Calibri"/>
              </a:rPr>
              <a:t>пішоходів</a:t>
            </a:r>
            <a:r>
              <a:rPr dirty="0" sz="3950" spc="36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dirty="0" sz="3950">
                <a:solidFill>
                  <a:srgbClr val="181818"/>
                </a:solidFill>
                <a:latin typeface="Calibri"/>
                <a:cs typeface="Calibri"/>
              </a:rPr>
              <a:t>про</a:t>
            </a:r>
            <a:r>
              <a:rPr dirty="0" sz="3950" spc="260">
                <a:solidFill>
                  <a:srgbClr val="181818"/>
                </a:solidFill>
                <a:latin typeface="Calibri"/>
                <a:cs typeface="Calibri"/>
              </a:rPr>
              <a:t> </a:t>
            </a:r>
            <a:r>
              <a:rPr dirty="0" sz="3950" spc="60">
                <a:solidFill>
                  <a:srgbClr val="1D1D1D"/>
                </a:solidFill>
                <a:latin typeface="Calibri"/>
                <a:cs typeface="Calibri"/>
              </a:rPr>
              <a:t>свої</a:t>
            </a:r>
            <a:r>
              <a:rPr dirty="0" sz="3950" spc="180">
                <a:solidFill>
                  <a:srgbClr val="1D1D1D"/>
                </a:solidFill>
                <a:latin typeface="Calibri"/>
                <a:cs typeface="Calibri"/>
              </a:rPr>
              <a:t> </a:t>
            </a:r>
            <a:r>
              <a:rPr dirty="0" sz="3950" spc="-10">
                <a:solidFill>
                  <a:srgbClr val="1A1A1A"/>
                </a:solidFill>
                <a:latin typeface="Calibri"/>
                <a:cs typeface="Calibri"/>
              </a:rPr>
              <a:t>наміри.</a:t>
            </a:r>
            <a:endParaRPr sz="3950">
              <a:latin typeface="Calibri"/>
              <a:cs typeface="Calibri"/>
            </a:endParaRPr>
          </a:p>
        </p:txBody>
      </p:sp>
      <p:sp>
        <p:nvSpPr>
          <p:cNvPr id="4" name="object 4" descr=""/>
          <p:cNvSpPr txBox="1"/>
          <p:nvPr/>
        </p:nvSpPr>
        <p:spPr>
          <a:xfrm>
            <a:off x="16107677" y="9413522"/>
            <a:ext cx="1237615" cy="258445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500">
                <a:latin typeface="Calibri"/>
                <a:cs typeface="Calibri"/>
              </a:rPr>
              <a:t>G</a:t>
            </a:r>
            <a:r>
              <a:rPr dirty="0" sz="1500" spc="100">
                <a:latin typeface="Calibri"/>
                <a:cs typeface="Calibri"/>
              </a:rPr>
              <a:t>  </a:t>
            </a:r>
            <a:r>
              <a:rPr dirty="0" sz="1500" spc="-25">
                <a:latin typeface="Calibri"/>
                <a:cs typeface="Calibri"/>
              </a:rPr>
              <a:t>NotebookLM</a:t>
            </a:r>
            <a:endParaRPr sz="15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0" y="3136900"/>
            <a:ext cx="10591800" cy="66167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12265" y="1533877"/>
            <a:ext cx="15807690" cy="1005840"/>
          </a:xfrm>
          <a:prstGeom prst="rect"/>
        </p:spPr>
        <p:txBody>
          <a:bodyPr wrap="square" lIns="0" tIns="92710" rIns="0" bIns="0" rtlCol="0" vert="horz">
            <a:spAutoFit/>
          </a:bodyPr>
          <a:lstStyle/>
          <a:p>
            <a:pPr marL="16510" marR="5080" indent="-4445">
              <a:lnSpc>
                <a:spcPts val="3550"/>
              </a:lnSpc>
              <a:spcBef>
                <a:spcPts val="730"/>
              </a:spcBef>
              <a:tabLst>
                <a:tab pos="3305810" algn="l"/>
                <a:tab pos="3890010" algn="l"/>
                <a:tab pos="6696709" algn="l"/>
                <a:tab pos="12894310" algn="l"/>
              </a:tabLst>
            </a:pPr>
            <a:r>
              <a:rPr dirty="0" sz="3450">
                <a:solidFill>
                  <a:srgbClr val="212121"/>
                </a:solidFill>
                <a:latin typeface="Calibri"/>
                <a:cs typeface="Calibri"/>
              </a:rPr>
              <a:t>Щоб</a:t>
            </a:r>
            <a:r>
              <a:rPr dirty="0" sz="3450" spc="-12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3450" spc="-10">
                <a:solidFill>
                  <a:srgbClr val="1C1C1C"/>
                </a:solidFill>
                <a:latin typeface="Calibri"/>
                <a:cs typeface="Calibri"/>
              </a:rPr>
              <a:t>попередити</a:t>
            </a:r>
            <a:r>
              <a:rPr dirty="0" sz="3450">
                <a:solidFill>
                  <a:srgbClr val="1C1C1C"/>
                </a:solidFill>
                <a:latin typeface="Calibri"/>
                <a:cs typeface="Calibri"/>
              </a:rPr>
              <a:t>	</a:t>
            </a:r>
            <a:r>
              <a:rPr dirty="0" sz="3450">
                <a:solidFill>
                  <a:srgbClr val="1A1A1A"/>
                </a:solidFill>
                <a:latin typeface="Calibri"/>
                <a:cs typeface="Calibri"/>
              </a:rPr>
              <a:t>про</a:t>
            </a:r>
            <a:r>
              <a:rPr dirty="0" sz="3450" spc="11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dirty="0" sz="3450">
                <a:solidFill>
                  <a:srgbClr val="1F1F1F"/>
                </a:solidFill>
                <a:latin typeface="Calibri"/>
                <a:cs typeface="Calibri"/>
              </a:rPr>
              <a:t>поворот</a:t>
            </a:r>
            <a:r>
              <a:rPr dirty="0" sz="3450" spc="22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450">
                <a:solidFill>
                  <a:srgbClr val="212121"/>
                </a:solidFill>
                <a:latin typeface="Calibri"/>
                <a:cs typeface="Calibri"/>
              </a:rPr>
              <a:t>або</a:t>
            </a:r>
            <a:r>
              <a:rPr dirty="0" sz="3450" spc="23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3450">
                <a:solidFill>
                  <a:srgbClr val="1A1A1A"/>
                </a:solidFill>
                <a:latin typeface="Calibri"/>
                <a:cs typeface="Calibri"/>
              </a:rPr>
              <a:t>перестроювання</a:t>
            </a:r>
            <a:r>
              <a:rPr dirty="0" sz="3450" spc="40">
                <a:solidFill>
                  <a:srgbClr val="1A1A1A"/>
                </a:solidFill>
                <a:latin typeface="Calibri"/>
                <a:cs typeface="Calibri"/>
              </a:rPr>
              <a:t> </a:t>
            </a:r>
            <a:r>
              <a:rPr dirty="0" sz="3450">
                <a:solidFill>
                  <a:srgbClr val="1F1F1F"/>
                </a:solidFill>
                <a:latin typeface="Calibri"/>
                <a:cs typeface="Calibri"/>
              </a:rPr>
              <a:t>вліво,</a:t>
            </a:r>
            <a:r>
              <a:rPr dirty="0" sz="3450" spc="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450" spc="-10">
                <a:solidFill>
                  <a:srgbClr val="212121"/>
                </a:solidFill>
                <a:latin typeface="Calibri"/>
                <a:cs typeface="Calibri"/>
              </a:rPr>
              <a:t>завчасно</a:t>
            </a:r>
            <a:r>
              <a:rPr dirty="0" sz="3450">
                <a:solidFill>
                  <a:srgbClr val="212121"/>
                </a:solidFill>
                <a:latin typeface="Calibri"/>
                <a:cs typeface="Calibri"/>
              </a:rPr>
              <a:t>	</a:t>
            </a:r>
            <a:r>
              <a:rPr dirty="0" sz="3450">
                <a:solidFill>
                  <a:srgbClr val="242424"/>
                </a:solidFill>
                <a:latin typeface="Calibri"/>
                <a:cs typeface="Calibri"/>
              </a:rPr>
              <a:t>витягни</a:t>
            </a:r>
            <a:r>
              <a:rPr dirty="0" sz="3450" spc="355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dirty="0" sz="3450" spc="-20">
                <a:solidFill>
                  <a:srgbClr val="212121"/>
                </a:solidFill>
                <a:latin typeface="Calibri"/>
                <a:cs typeface="Calibri"/>
              </a:rPr>
              <a:t>ліву </a:t>
            </a:r>
            <a:r>
              <a:rPr dirty="0" sz="3450">
                <a:solidFill>
                  <a:srgbClr val="232323"/>
                </a:solidFill>
                <a:latin typeface="Calibri"/>
                <a:cs typeface="Calibri"/>
              </a:rPr>
              <a:t>руку</a:t>
            </a:r>
            <a:r>
              <a:rPr dirty="0" sz="3450" spc="2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3450" spc="-10">
                <a:solidFill>
                  <a:srgbClr val="1F1F1F"/>
                </a:solidFill>
                <a:latin typeface="Calibri"/>
                <a:cs typeface="Calibri"/>
              </a:rPr>
              <a:t>горизонтально</a:t>
            </a:r>
            <a:r>
              <a:rPr dirty="0" sz="3450">
                <a:solidFill>
                  <a:srgbClr val="1F1F1F"/>
                </a:solidFill>
                <a:latin typeface="Calibri"/>
                <a:cs typeface="Calibri"/>
              </a:rPr>
              <a:t>	вбік.</a:t>
            </a:r>
            <a:r>
              <a:rPr dirty="0" sz="3450" spc="5">
                <a:solidFill>
                  <a:srgbClr val="1F1F1F"/>
                </a:solidFill>
                <a:latin typeface="Calibri"/>
                <a:cs typeface="Calibri"/>
              </a:rPr>
              <a:t> </a:t>
            </a:r>
            <a:r>
              <a:rPr dirty="0" sz="3450" spc="-50">
                <a:solidFill>
                  <a:srgbClr val="232323"/>
                </a:solidFill>
                <a:latin typeface="Calibri"/>
                <a:cs typeface="Calibri"/>
              </a:rPr>
              <a:t>Тримай</a:t>
            </a:r>
            <a:r>
              <a:rPr dirty="0" sz="3450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3450" spc="-25">
                <a:solidFill>
                  <a:srgbClr val="232323"/>
                </a:solidFill>
                <a:latin typeface="Calibri"/>
                <a:cs typeface="Calibri"/>
              </a:rPr>
              <a:t>ïi</a:t>
            </a:r>
            <a:r>
              <a:rPr dirty="0" sz="3450">
                <a:solidFill>
                  <a:srgbClr val="232323"/>
                </a:solidFill>
                <a:latin typeface="Calibri"/>
                <a:cs typeface="Calibri"/>
              </a:rPr>
              <a:t>	</a:t>
            </a:r>
            <a:r>
              <a:rPr dirty="0" sz="3450">
                <a:latin typeface="Calibri"/>
                <a:cs typeface="Calibri"/>
              </a:rPr>
              <a:t>прямо,</a:t>
            </a:r>
            <a:r>
              <a:rPr dirty="0" sz="3450" spc="55">
                <a:latin typeface="Calibri"/>
                <a:cs typeface="Calibri"/>
              </a:rPr>
              <a:t> </a:t>
            </a:r>
            <a:r>
              <a:rPr dirty="0" sz="3450">
                <a:latin typeface="Calibri"/>
                <a:cs typeface="Calibri"/>
              </a:rPr>
              <a:t>щоб</a:t>
            </a:r>
            <a:r>
              <a:rPr dirty="0" sz="3450" spc="105">
                <a:latin typeface="Calibri"/>
                <a:cs typeface="Calibri"/>
              </a:rPr>
              <a:t> </a:t>
            </a:r>
            <a:r>
              <a:rPr dirty="0" sz="3450">
                <a:solidFill>
                  <a:srgbClr val="242424"/>
                </a:solidFill>
                <a:latin typeface="Calibri"/>
                <a:cs typeface="Calibri"/>
              </a:rPr>
              <a:t>твій</a:t>
            </a:r>
            <a:r>
              <a:rPr dirty="0" sz="3450" spc="135">
                <a:solidFill>
                  <a:srgbClr val="242424"/>
                </a:solidFill>
                <a:latin typeface="Calibri"/>
                <a:cs typeface="Calibri"/>
              </a:rPr>
              <a:t> </a:t>
            </a:r>
            <a:r>
              <a:rPr dirty="0" sz="3450">
                <a:solidFill>
                  <a:srgbClr val="212121"/>
                </a:solidFill>
                <a:latin typeface="Calibri"/>
                <a:cs typeface="Calibri"/>
              </a:rPr>
              <a:t>сигнал</a:t>
            </a:r>
            <a:r>
              <a:rPr dirty="0" sz="3450" spc="185">
                <a:solidFill>
                  <a:srgbClr val="212121"/>
                </a:solidFill>
                <a:latin typeface="Calibri"/>
                <a:cs typeface="Calibri"/>
              </a:rPr>
              <a:t> </a:t>
            </a:r>
            <a:r>
              <a:rPr dirty="0" sz="3450">
                <a:solidFill>
                  <a:srgbClr val="232323"/>
                </a:solidFill>
                <a:latin typeface="Calibri"/>
                <a:cs typeface="Calibri"/>
              </a:rPr>
              <a:t>був</a:t>
            </a:r>
            <a:r>
              <a:rPr dirty="0" sz="3450" spc="95">
                <a:solidFill>
                  <a:srgbClr val="232323"/>
                </a:solidFill>
                <a:latin typeface="Calibri"/>
                <a:cs typeface="Calibri"/>
              </a:rPr>
              <a:t> </a:t>
            </a:r>
            <a:r>
              <a:rPr dirty="0" sz="3450">
                <a:latin typeface="Calibri"/>
                <a:cs typeface="Calibri"/>
              </a:rPr>
              <a:t>чітким</a:t>
            </a:r>
            <a:r>
              <a:rPr dirty="0" sz="3450" spc="50">
                <a:latin typeface="Calibri"/>
                <a:cs typeface="Calibri"/>
              </a:rPr>
              <a:t> </a:t>
            </a:r>
            <a:r>
              <a:rPr dirty="0" sz="3450">
                <a:solidFill>
                  <a:srgbClr val="2D2D2D"/>
                </a:solidFill>
                <a:latin typeface="Calibri"/>
                <a:cs typeface="Calibri"/>
              </a:rPr>
              <a:t>i</a:t>
            </a:r>
            <a:r>
              <a:rPr dirty="0" sz="3450" spc="60">
                <a:solidFill>
                  <a:srgbClr val="2D2D2D"/>
                </a:solidFill>
                <a:latin typeface="Calibri"/>
                <a:cs typeface="Calibri"/>
              </a:rPr>
              <a:t> </a:t>
            </a:r>
            <a:r>
              <a:rPr dirty="0" sz="3450" spc="-10">
                <a:solidFill>
                  <a:srgbClr val="232323"/>
                </a:solidFill>
                <a:latin typeface="Calibri"/>
                <a:cs typeface="Calibri"/>
              </a:rPr>
              <a:t>зрозумілим.</a:t>
            </a:r>
            <a:endParaRPr sz="34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 descr="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302000" y="3124200"/>
            <a:ext cx="10591800" cy="66294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83820" rIns="0" bIns="0" rtlCol="0" vert="horz">
            <a:spAutoFit/>
          </a:bodyPr>
          <a:lstStyle/>
          <a:p>
            <a:pPr marL="22860" marR="5080" indent="-10795">
              <a:lnSpc>
                <a:spcPts val="3550"/>
              </a:lnSpc>
              <a:spcBef>
                <a:spcPts val="660"/>
              </a:spcBef>
            </a:pPr>
            <a:r>
              <a:rPr dirty="0" spc="-155">
                <a:solidFill>
                  <a:srgbClr val="2A2A2A"/>
                </a:solidFill>
              </a:rPr>
              <a:t>Для</a:t>
            </a:r>
            <a:r>
              <a:rPr dirty="0" spc="-125">
                <a:solidFill>
                  <a:srgbClr val="2A2A2A"/>
                </a:solidFill>
              </a:rPr>
              <a:t> </a:t>
            </a:r>
            <a:r>
              <a:rPr dirty="0" spc="-175"/>
              <a:t>сигналу</a:t>
            </a:r>
            <a:r>
              <a:rPr dirty="0" spc="-55"/>
              <a:t> </a:t>
            </a:r>
            <a:r>
              <a:rPr dirty="0" spc="-220"/>
              <a:t>про</a:t>
            </a:r>
            <a:r>
              <a:rPr dirty="0" spc="-105"/>
              <a:t> </a:t>
            </a:r>
            <a:r>
              <a:rPr dirty="0" spc="-145"/>
              <a:t>поворот</a:t>
            </a:r>
            <a:r>
              <a:rPr dirty="0" spc="10"/>
              <a:t> </a:t>
            </a:r>
            <a:r>
              <a:rPr dirty="0" spc="-140"/>
              <a:t>праворуч,</a:t>
            </a:r>
            <a:r>
              <a:rPr dirty="0" spc="-130"/>
              <a:t> </a:t>
            </a:r>
            <a:r>
              <a:rPr dirty="0" spc="-125">
                <a:solidFill>
                  <a:srgbClr val="282828"/>
                </a:solidFill>
              </a:rPr>
              <a:t>витягни</a:t>
            </a:r>
            <a:r>
              <a:rPr dirty="0" spc="-40">
                <a:solidFill>
                  <a:srgbClr val="282828"/>
                </a:solidFill>
              </a:rPr>
              <a:t> </a:t>
            </a:r>
            <a:r>
              <a:rPr dirty="0" spc="-45"/>
              <a:t>вбік</a:t>
            </a:r>
            <a:r>
              <a:rPr dirty="0" spc="-370"/>
              <a:t> </a:t>
            </a:r>
            <a:r>
              <a:rPr dirty="0" spc="-114">
                <a:solidFill>
                  <a:srgbClr val="282828"/>
                </a:solidFill>
              </a:rPr>
              <a:t>праву</a:t>
            </a:r>
            <a:r>
              <a:rPr dirty="0" spc="-135">
                <a:solidFill>
                  <a:srgbClr val="282828"/>
                </a:solidFill>
              </a:rPr>
              <a:t> </a:t>
            </a:r>
            <a:r>
              <a:rPr dirty="0" spc="-150">
                <a:solidFill>
                  <a:srgbClr val="242424"/>
                </a:solidFill>
              </a:rPr>
              <a:t>руку.</a:t>
            </a:r>
            <a:r>
              <a:rPr dirty="0" spc="-300">
                <a:solidFill>
                  <a:srgbClr val="242424"/>
                </a:solidFill>
              </a:rPr>
              <a:t> </a:t>
            </a:r>
            <a:r>
              <a:rPr dirty="0" spc="-90">
                <a:solidFill>
                  <a:srgbClr val="282828"/>
                </a:solidFill>
              </a:rPr>
              <a:t>Роби</a:t>
            </a:r>
            <a:r>
              <a:rPr dirty="0" spc="-190">
                <a:solidFill>
                  <a:srgbClr val="282828"/>
                </a:solidFill>
              </a:rPr>
              <a:t> </a:t>
            </a:r>
            <a:r>
              <a:rPr dirty="0" spc="-25">
                <a:solidFill>
                  <a:srgbClr val="2A2A2A"/>
                </a:solidFill>
              </a:rPr>
              <a:t>це </a:t>
            </a:r>
            <a:r>
              <a:rPr dirty="0" spc="-180">
                <a:solidFill>
                  <a:srgbClr val="212121"/>
                </a:solidFill>
              </a:rPr>
              <a:t>заздалегідь,</a:t>
            </a:r>
            <a:r>
              <a:rPr dirty="0" spc="-70">
                <a:solidFill>
                  <a:srgbClr val="212121"/>
                </a:solidFill>
              </a:rPr>
              <a:t> </a:t>
            </a:r>
            <a:r>
              <a:rPr dirty="0" spc="-225"/>
              <a:t>щоб</a:t>
            </a:r>
            <a:r>
              <a:rPr dirty="0" spc="-170"/>
              <a:t> </a:t>
            </a:r>
            <a:r>
              <a:rPr dirty="0" spc="-135">
                <a:solidFill>
                  <a:srgbClr val="242424"/>
                </a:solidFill>
              </a:rPr>
              <a:t>інші</a:t>
            </a:r>
            <a:r>
              <a:rPr dirty="0" spc="-150">
                <a:solidFill>
                  <a:srgbClr val="242424"/>
                </a:solidFill>
              </a:rPr>
              <a:t> </a:t>
            </a:r>
            <a:r>
              <a:rPr dirty="0" spc="-130"/>
              <a:t>учасники</a:t>
            </a:r>
            <a:r>
              <a:rPr dirty="0" spc="-25"/>
              <a:t> </a:t>
            </a:r>
            <a:r>
              <a:rPr dirty="0" spc="-260">
                <a:solidFill>
                  <a:srgbClr val="242424"/>
                </a:solidFill>
              </a:rPr>
              <a:t>pyxy</a:t>
            </a:r>
            <a:r>
              <a:rPr dirty="0" spc="-45">
                <a:solidFill>
                  <a:srgbClr val="242424"/>
                </a:solidFill>
              </a:rPr>
              <a:t> </a:t>
            </a:r>
            <a:r>
              <a:rPr dirty="0" spc="-155">
                <a:solidFill>
                  <a:srgbClr val="242424"/>
                </a:solidFill>
              </a:rPr>
              <a:t>встигли</a:t>
            </a:r>
            <a:r>
              <a:rPr dirty="0" spc="-95">
                <a:solidFill>
                  <a:srgbClr val="242424"/>
                </a:solidFill>
              </a:rPr>
              <a:t> </a:t>
            </a:r>
            <a:r>
              <a:rPr dirty="0" spc="-80"/>
              <a:t>зреащвати</a:t>
            </a:r>
            <a:r>
              <a:rPr dirty="0" spc="-85"/>
              <a:t> </a:t>
            </a:r>
            <a:r>
              <a:rPr dirty="0" spc="-120">
                <a:solidFill>
                  <a:srgbClr val="232323"/>
                </a:solidFill>
              </a:rPr>
              <a:t>на</a:t>
            </a:r>
            <a:r>
              <a:rPr dirty="0" spc="-70">
                <a:solidFill>
                  <a:srgbClr val="232323"/>
                </a:solidFill>
              </a:rPr>
              <a:t> </a:t>
            </a:r>
            <a:r>
              <a:rPr dirty="0" spc="-75">
                <a:solidFill>
                  <a:srgbClr val="282828"/>
                </a:solidFill>
              </a:rPr>
              <a:t>твій</a:t>
            </a:r>
            <a:r>
              <a:rPr dirty="0" spc="-300">
                <a:solidFill>
                  <a:srgbClr val="282828"/>
                </a:solidFill>
              </a:rPr>
              <a:t> </a:t>
            </a:r>
            <a:r>
              <a:rPr dirty="0" spc="-70">
                <a:solidFill>
                  <a:srgbClr val="242424"/>
                </a:solidFill>
              </a:rPr>
              <a:t>маневр.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2025-12-19T11:52:37Z</dcterms:created>
  <dcterms:modified xsi:type="dcterms:W3CDTF">2025-12-19T11:52:37Z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2025-12-19T00:00:00Z</vt:filetime>
  </property>
  <property fmtid="{D5CDD505-2E9C-101B-9397-08002B2CF9AE}" pid="3" name="LastSaved">
    <vt:filetime>2025-12-19T00:00:00Z</vt:filetime>
  </property>
</Properties>
</file>