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anrope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Manrope-bold.fntdata"/><Relationship Id="rId25" Type="http://schemas.openxmlformats.org/officeDocument/2006/relationships/slide" Target="slides/slide20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29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89d37c56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89d37c56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8a4de88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8a4de88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f63c9608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f63c960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f63c9608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f63c9608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f63c960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f63c960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f63c9608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f63c9608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f63c9608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f63c9608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f63c9608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f63c9608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f63c9608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f63c9608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9d37c56ae_0_19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89d37c56ae_0_19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89d37c56ae_0_19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9c86f0bcb_1_42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89c86f0bcb_1_42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89c86f0bcb_1_42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9d37c56a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9d37c56a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9c86f0bcb_1_50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89c86f0bcb_1_50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89c86f0bcb_1_50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9c86f0bcb_1_0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89c86f0bcb_1_0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89c86f0bcb_1_0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9d37c56ae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9d37c56ae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9c86f0bcb_1_6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89c86f0bcb_1_6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89c86f0bcb_1_6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9c86f0bcb_1_12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89c86f0bcb_1_12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89c86f0bcb_1_12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9c86f0bcb_1_36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89c86f0bcb_1_36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89c86f0bcb_1_36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9d37c56a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9d37c56a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9d37c56ae_2_0:notes"/>
          <p:cNvSpPr/>
          <p:nvPr>
            <p:ph idx="2" type="sldImg"/>
          </p:nvPr>
        </p:nvSpPr>
        <p:spPr>
          <a:xfrm>
            <a:off x="343070" y="428572"/>
            <a:ext cx="2742900" cy="115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89d37c56ae_2_0:notes"/>
          <p:cNvSpPr txBox="1"/>
          <p:nvPr>
            <p:ph idx="1" type="body"/>
          </p:nvPr>
        </p:nvSpPr>
        <p:spPr>
          <a:xfrm>
            <a:off x="342900" y="1650002"/>
            <a:ext cx="27432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89d37c56ae_2_0:notes"/>
          <p:cNvSpPr txBox="1"/>
          <p:nvPr>
            <p:ph idx="12" type="sldNum"/>
          </p:nvPr>
        </p:nvSpPr>
        <p:spPr>
          <a:xfrm>
            <a:off x="1942306" y="3256551"/>
            <a:ext cx="14859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950" lIns="41900" spcFirstLastPara="1" rIns="41900" wrap="square" tIns="209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z="600"/>
              <a:t>‹#›</a:t>
            </a:fld>
            <a:endParaRPr sz="6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40" Type="http://schemas.openxmlformats.org/officeDocument/2006/relationships/image" Target="../media/image66.png"/><Relationship Id="rId42" Type="http://schemas.openxmlformats.org/officeDocument/2006/relationships/image" Target="../media/image74.png"/><Relationship Id="rId41" Type="http://schemas.openxmlformats.org/officeDocument/2006/relationships/image" Target="../media/image68.png"/><Relationship Id="rId44" Type="http://schemas.openxmlformats.org/officeDocument/2006/relationships/image" Target="../media/image102.png"/><Relationship Id="rId43" Type="http://schemas.openxmlformats.org/officeDocument/2006/relationships/image" Target="../media/image65.png"/><Relationship Id="rId46" Type="http://schemas.openxmlformats.org/officeDocument/2006/relationships/image" Target="../media/image79.png"/><Relationship Id="rId45" Type="http://schemas.openxmlformats.org/officeDocument/2006/relationships/image" Target="../media/image75.png"/><Relationship Id="rId107" Type="http://schemas.openxmlformats.org/officeDocument/2006/relationships/image" Target="../media/image122.png"/><Relationship Id="rId106" Type="http://schemas.openxmlformats.org/officeDocument/2006/relationships/image" Target="../media/image128.png"/><Relationship Id="rId105" Type="http://schemas.openxmlformats.org/officeDocument/2006/relationships/image" Target="../media/image124.png"/><Relationship Id="rId104" Type="http://schemas.openxmlformats.org/officeDocument/2006/relationships/image" Target="../media/image131.png"/><Relationship Id="rId109" Type="http://schemas.openxmlformats.org/officeDocument/2006/relationships/image" Target="../media/image133.png"/><Relationship Id="rId108" Type="http://schemas.openxmlformats.org/officeDocument/2006/relationships/image" Target="../media/image126.png"/><Relationship Id="rId48" Type="http://schemas.openxmlformats.org/officeDocument/2006/relationships/image" Target="../media/image63.png"/><Relationship Id="rId47" Type="http://schemas.openxmlformats.org/officeDocument/2006/relationships/image" Target="../media/image81.png"/><Relationship Id="rId49" Type="http://schemas.openxmlformats.org/officeDocument/2006/relationships/image" Target="../media/image60.png"/><Relationship Id="rId103" Type="http://schemas.openxmlformats.org/officeDocument/2006/relationships/image" Target="../media/image127.png"/><Relationship Id="rId102" Type="http://schemas.openxmlformats.org/officeDocument/2006/relationships/image" Target="../media/image116.png"/><Relationship Id="rId101" Type="http://schemas.openxmlformats.org/officeDocument/2006/relationships/image" Target="../media/image129.png"/><Relationship Id="rId100" Type="http://schemas.openxmlformats.org/officeDocument/2006/relationships/image" Target="../media/image112.png"/><Relationship Id="rId31" Type="http://schemas.openxmlformats.org/officeDocument/2006/relationships/image" Target="../media/image50.png"/><Relationship Id="rId30" Type="http://schemas.openxmlformats.org/officeDocument/2006/relationships/image" Target="../media/image54.png"/><Relationship Id="rId33" Type="http://schemas.openxmlformats.org/officeDocument/2006/relationships/image" Target="../media/image55.png"/><Relationship Id="rId32" Type="http://schemas.openxmlformats.org/officeDocument/2006/relationships/image" Target="../media/image58.png"/><Relationship Id="rId35" Type="http://schemas.openxmlformats.org/officeDocument/2006/relationships/image" Target="../media/image47.png"/><Relationship Id="rId34" Type="http://schemas.openxmlformats.org/officeDocument/2006/relationships/image" Target="../media/image53.png"/><Relationship Id="rId37" Type="http://schemas.openxmlformats.org/officeDocument/2006/relationships/image" Target="../media/image61.png"/><Relationship Id="rId36" Type="http://schemas.openxmlformats.org/officeDocument/2006/relationships/image" Target="../media/image73.png"/><Relationship Id="rId39" Type="http://schemas.openxmlformats.org/officeDocument/2006/relationships/image" Target="../media/image71.png"/><Relationship Id="rId38" Type="http://schemas.openxmlformats.org/officeDocument/2006/relationships/image" Target="../media/image64.png"/><Relationship Id="rId20" Type="http://schemas.openxmlformats.org/officeDocument/2006/relationships/image" Target="../media/image51.png"/><Relationship Id="rId22" Type="http://schemas.openxmlformats.org/officeDocument/2006/relationships/image" Target="../media/image40.png"/><Relationship Id="rId21" Type="http://schemas.openxmlformats.org/officeDocument/2006/relationships/image" Target="../media/image39.png"/><Relationship Id="rId24" Type="http://schemas.openxmlformats.org/officeDocument/2006/relationships/image" Target="../media/image48.png"/><Relationship Id="rId23" Type="http://schemas.openxmlformats.org/officeDocument/2006/relationships/image" Target="../media/image42.png"/><Relationship Id="rId26" Type="http://schemas.openxmlformats.org/officeDocument/2006/relationships/image" Target="../media/image57.png"/><Relationship Id="rId25" Type="http://schemas.openxmlformats.org/officeDocument/2006/relationships/image" Target="../media/image52.png"/><Relationship Id="rId28" Type="http://schemas.openxmlformats.org/officeDocument/2006/relationships/image" Target="../media/image59.png"/><Relationship Id="rId27" Type="http://schemas.openxmlformats.org/officeDocument/2006/relationships/image" Target="../media/image62.png"/><Relationship Id="rId29" Type="http://schemas.openxmlformats.org/officeDocument/2006/relationships/image" Target="../media/image44.png"/><Relationship Id="rId95" Type="http://schemas.openxmlformats.org/officeDocument/2006/relationships/image" Target="../media/image123.png"/><Relationship Id="rId94" Type="http://schemas.openxmlformats.org/officeDocument/2006/relationships/image" Target="../media/image132.png"/><Relationship Id="rId97" Type="http://schemas.openxmlformats.org/officeDocument/2006/relationships/image" Target="../media/image114.png"/><Relationship Id="rId96" Type="http://schemas.openxmlformats.org/officeDocument/2006/relationships/image" Target="../media/image118.png"/><Relationship Id="rId11" Type="http://schemas.openxmlformats.org/officeDocument/2006/relationships/image" Target="../media/image24.png"/><Relationship Id="rId99" Type="http://schemas.openxmlformats.org/officeDocument/2006/relationships/image" Target="../media/image119.png"/><Relationship Id="rId10" Type="http://schemas.openxmlformats.org/officeDocument/2006/relationships/image" Target="../media/image37.png"/><Relationship Id="rId98" Type="http://schemas.openxmlformats.org/officeDocument/2006/relationships/image" Target="../media/image110.png"/><Relationship Id="rId13" Type="http://schemas.openxmlformats.org/officeDocument/2006/relationships/image" Target="../media/image33.png"/><Relationship Id="rId12" Type="http://schemas.openxmlformats.org/officeDocument/2006/relationships/image" Target="../media/image34.png"/><Relationship Id="rId91" Type="http://schemas.openxmlformats.org/officeDocument/2006/relationships/image" Target="../media/image136.png"/><Relationship Id="rId90" Type="http://schemas.openxmlformats.org/officeDocument/2006/relationships/image" Target="../media/image111.png"/><Relationship Id="rId93" Type="http://schemas.openxmlformats.org/officeDocument/2006/relationships/image" Target="../media/image121.png"/><Relationship Id="rId92" Type="http://schemas.openxmlformats.org/officeDocument/2006/relationships/image" Target="../media/image117.png"/><Relationship Id="rId15" Type="http://schemas.openxmlformats.org/officeDocument/2006/relationships/image" Target="../media/image38.png"/><Relationship Id="rId110" Type="http://schemas.openxmlformats.org/officeDocument/2006/relationships/image" Target="../media/image134.png"/><Relationship Id="rId14" Type="http://schemas.openxmlformats.org/officeDocument/2006/relationships/image" Target="../media/image36.png"/><Relationship Id="rId17" Type="http://schemas.openxmlformats.org/officeDocument/2006/relationships/image" Target="../media/image46.png"/><Relationship Id="rId16" Type="http://schemas.openxmlformats.org/officeDocument/2006/relationships/image" Target="../media/image49.png"/><Relationship Id="rId19" Type="http://schemas.openxmlformats.org/officeDocument/2006/relationships/image" Target="../media/image29.png"/><Relationship Id="rId114" Type="http://schemas.openxmlformats.org/officeDocument/2006/relationships/image" Target="../media/image28.png"/><Relationship Id="rId18" Type="http://schemas.openxmlformats.org/officeDocument/2006/relationships/image" Target="../media/image45.png"/><Relationship Id="rId113" Type="http://schemas.openxmlformats.org/officeDocument/2006/relationships/image" Target="../media/image135.png"/><Relationship Id="rId112" Type="http://schemas.openxmlformats.org/officeDocument/2006/relationships/image" Target="../media/image137.png"/><Relationship Id="rId111" Type="http://schemas.openxmlformats.org/officeDocument/2006/relationships/image" Target="../media/image138.png"/><Relationship Id="rId84" Type="http://schemas.openxmlformats.org/officeDocument/2006/relationships/image" Target="../media/image125.png"/><Relationship Id="rId83" Type="http://schemas.openxmlformats.org/officeDocument/2006/relationships/image" Target="../media/image120.png"/><Relationship Id="rId86" Type="http://schemas.openxmlformats.org/officeDocument/2006/relationships/image" Target="../media/image98.png"/><Relationship Id="rId85" Type="http://schemas.openxmlformats.org/officeDocument/2006/relationships/image" Target="../media/image113.png"/><Relationship Id="rId88" Type="http://schemas.openxmlformats.org/officeDocument/2006/relationships/image" Target="../media/image130.png"/><Relationship Id="rId87" Type="http://schemas.openxmlformats.org/officeDocument/2006/relationships/image" Target="../media/image97.png"/><Relationship Id="rId89" Type="http://schemas.openxmlformats.org/officeDocument/2006/relationships/image" Target="../media/image104.png"/><Relationship Id="rId80" Type="http://schemas.openxmlformats.org/officeDocument/2006/relationships/image" Target="../media/image105.png"/><Relationship Id="rId82" Type="http://schemas.openxmlformats.org/officeDocument/2006/relationships/image" Target="../media/image99.png"/><Relationship Id="rId81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5" Type="http://schemas.openxmlformats.org/officeDocument/2006/relationships/image" Target="../media/image25.png"/><Relationship Id="rId6" Type="http://schemas.openxmlformats.org/officeDocument/2006/relationships/image" Target="../media/image41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Relationship Id="rId73" Type="http://schemas.openxmlformats.org/officeDocument/2006/relationships/image" Target="../media/image92.png"/><Relationship Id="rId72" Type="http://schemas.openxmlformats.org/officeDocument/2006/relationships/image" Target="../media/image94.png"/><Relationship Id="rId75" Type="http://schemas.openxmlformats.org/officeDocument/2006/relationships/image" Target="../media/image90.png"/><Relationship Id="rId74" Type="http://schemas.openxmlformats.org/officeDocument/2006/relationships/image" Target="../media/image103.png"/><Relationship Id="rId77" Type="http://schemas.openxmlformats.org/officeDocument/2006/relationships/image" Target="../media/image95.png"/><Relationship Id="rId76" Type="http://schemas.openxmlformats.org/officeDocument/2006/relationships/image" Target="../media/image109.png"/><Relationship Id="rId79" Type="http://schemas.openxmlformats.org/officeDocument/2006/relationships/image" Target="../media/image100.png"/><Relationship Id="rId78" Type="http://schemas.openxmlformats.org/officeDocument/2006/relationships/image" Target="../media/image106.png"/><Relationship Id="rId71" Type="http://schemas.openxmlformats.org/officeDocument/2006/relationships/image" Target="../media/image85.png"/><Relationship Id="rId70" Type="http://schemas.openxmlformats.org/officeDocument/2006/relationships/image" Target="../media/image83.png"/><Relationship Id="rId62" Type="http://schemas.openxmlformats.org/officeDocument/2006/relationships/image" Target="../media/image89.png"/><Relationship Id="rId61" Type="http://schemas.openxmlformats.org/officeDocument/2006/relationships/image" Target="../media/image87.png"/><Relationship Id="rId64" Type="http://schemas.openxmlformats.org/officeDocument/2006/relationships/image" Target="../media/image77.png"/><Relationship Id="rId63" Type="http://schemas.openxmlformats.org/officeDocument/2006/relationships/image" Target="../media/image78.png"/><Relationship Id="rId66" Type="http://schemas.openxmlformats.org/officeDocument/2006/relationships/image" Target="../media/image91.png"/><Relationship Id="rId65" Type="http://schemas.openxmlformats.org/officeDocument/2006/relationships/image" Target="../media/image115.png"/><Relationship Id="rId68" Type="http://schemas.openxmlformats.org/officeDocument/2006/relationships/image" Target="../media/image86.png"/><Relationship Id="rId67" Type="http://schemas.openxmlformats.org/officeDocument/2006/relationships/image" Target="../media/image82.png"/><Relationship Id="rId60" Type="http://schemas.openxmlformats.org/officeDocument/2006/relationships/image" Target="../media/image108.png"/><Relationship Id="rId69" Type="http://schemas.openxmlformats.org/officeDocument/2006/relationships/image" Target="../media/image93.png"/><Relationship Id="rId51" Type="http://schemas.openxmlformats.org/officeDocument/2006/relationships/image" Target="../media/image69.png"/><Relationship Id="rId50" Type="http://schemas.openxmlformats.org/officeDocument/2006/relationships/image" Target="../media/image88.png"/><Relationship Id="rId53" Type="http://schemas.openxmlformats.org/officeDocument/2006/relationships/image" Target="../media/image70.png"/><Relationship Id="rId52" Type="http://schemas.openxmlformats.org/officeDocument/2006/relationships/image" Target="../media/image80.png"/><Relationship Id="rId55" Type="http://schemas.openxmlformats.org/officeDocument/2006/relationships/image" Target="../media/image96.png"/><Relationship Id="rId54" Type="http://schemas.openxmlformats.org/officeDocument/2006/relationships/image" Target="../media/image76.png"/><Relationship Id="rId57" Type="http://schemas.openxmlformats.org/officeDocument/2006/relationships/image" Target="../media/image72.png"/><Relationship Id="rId56" Type="http://schemas.openxmlformats.org/officeDocument/2006/relationships/image" Target="../media/image67.png"/><Relationship Id="rId59" Type="http://schemas.openxmlformats.org/officeDocument/2006/relationships/image" Target="../media/image84.png"/><Relationship Id="rId58" Type="http://schemas.openxmlformats.org/officeDocument/2006/relationships/image" Target="../media/image1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5" name="Google Shape;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0810">
            <a:off x="5442774" y="2877250"/>
            <a:ext cx="3404949" cy="5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1183268" y="1591163"/>
            <a:ext cx="3108000" cy="1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700"/>
              <a:buFont typeface="Manrope"/>
              <a:buNone/>
            </a:pPr>
            <a:r>
              <a:rPr b="1" i="0" lang="uk" sz="3600" u="none" cap="none" strike="noStrike">
                <a:solidFill>
                  <a:srgbClr val="231F20"/>
                </a:solidFill>
                <a:latin typeface="Manrope"/>
                <a:ea typeface="Manrope"/>
                <a:cs typeface="Manrope"/>
                <a:sym typeface="Manrope"/>
              </a:rPr>
              <a:t>МОБІЛЬНИЙ  КЛАС  БЕЗПЕКИ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1183267" y="3711664"/>
            <a:ext cx="287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Manrope"/>
              <a:buNone/>
            </a:pPr>
            <a:r>
              <a:rPr b="1" i="0" lang="uk" sz="1800" u="none" cap="none" strike="noStrike">
                <a:solidFill>
                  <a:srgbClr val="231F20"/>
                </a:solidFill>
                <a:latin typeface="Manrope"/>
                <a:ea typeface="Manrope"/>
                <a:cs typeface="Manrope"/>
                <a:sym typeface="Manrope"/>
              </a:rPr>
              <a:t>Спільно формуємо культуру безпеки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 rot="230087">
            <a:off x="5348418" y="2938406"/>
            <a:ext cx="3422563" cy="401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latin typeface="Manrope"/>
                <a:ea typeface="Manrope"/>
                <a:cs typeface="Manrope"/>
                <a:sym typeface="Manrope"/>
              </a:rPr>
              <a:t>#звучить сигнал тривоги</a:t>
            </a:r>
            <a:endParaRPr b="1" sz="18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50" y="130525"/>
            <a:ext cx="6579927" cy="102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8088">
            <a:off x="6032176" y="2021267"/>
            <a:ext cx="2737022" cy="5543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809">
            <a:off x="6069018" y="2085854"/>
            <a:ext cx="2549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latin typeface="Manrope"/>
                <a:ea typeface="Manrope"/>
                <a:cs typeface="Manrope"/>
                <a:sym typeface="Manrope"/>
              </a:rPr>
              <a:t>#увага всім</a:t>
            </a:r>
            <a:endParaRPr b="1" sz="1800"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3822875" y="324375"/>
            <a:ext cx="47265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5 дій, які ми робимо, коли лунає сигнал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50" y="802125"/>
            <a:ext cx="1533925" cy="8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250" y="1753815"/>
            <a:ext cx="1746851" cy="81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9099" y="2444323"/>
            <a:ext cx="1515537" cy="8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3236" y="2571753"/>
            <a:ext cx="1515525" cy="113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2800" y="3081555"/>
            <a:ext cx="1746850" cy="820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509700" y="324375"/>
            <a:ext cx="12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ВУХА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509700" y="2386800"/>
            <a:ext cx="4008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С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лухаємо інформацію, яка звучить після звукового сигналу — через приймачі, телевізор чи інші джерела повідомлення. Діємо відповідно до інструкцій.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275" y="817349"/>
            <a:ext cx="3566151" cy="432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509700" y="324375"/>
            <a:ext cx="12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РОТ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509700" y="2386800"/>
            <a:ext cx="4008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Якщо сигнал застав не вдома,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а в транспорті чи на вулиці,</a:t>
            </a:r>
            <a:r>
              <a:rPr b="1" lang="uk" sz="17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сповіщаємо </a:t>
            </a:r>
            <a:r>
              <a:rPr b="1" lang="uk" sz="17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близьких дорослих, де ви й куди йдете в укриття.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225" y="421525"/>
            <a:ext cx="3160675" cy="379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509700" y="324375"/>
            <a:ext cx="12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ОЧІ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509700" y="2815425"/>
            <a:ext cx="40083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Дивимося, як пройти в укриття та 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що ми маємо з собою взяти.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225" y="327950"/>
            <a:ext cx="4321197" cy="386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509700" y="324375"/>
            <a:ext cx="12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РУКИ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509700" y="2815425"/>
            <a:ext cx="4332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Беремо тривожну валізку,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яку 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попередньо готуємо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 з дорослими.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875" y="750250"/>
            <a:ext cx="3690576" cy="344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509700" y="324375"/>
            <a:ext cx="12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НОГИ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509700" y="2815425"/>
            <a:ext cx="43326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Ідемо в укриття й перебуваємо там доти, 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доки не оголосять відбій </a:t>
            </a:r>
            <a:r>
              <a:rPr b="1" lang="uk" sz="1700">
                <a:latin typeface="Manrope"/>
                <a:ea typeface="Manrope"/>
                <a:cs typeface="Manrope"/>
                <a:sym typeface="Manrope"/>
              </a:rPr>
              <a:t>небезпечної ситуації.</a:t>
            </a:r>
            <a:endParaRPr b="1" sz="17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525" y="752999"/>
            <a:ext cx="3315101" cy="43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509700" y="324375"/>
            <a:ext cx="45873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latin typeface="Manrope"/>
                <a:ea typeface="Manrope"/>
                <a:cs typeface="Manrope"/>
                <a:sym typeface="Manrope"/>
              </a:rPr>
              <a:t>ЗБИРАЄМО ТРИВОЖНУ ВАЛІЗКУ</a:t>
            </a:r>
            <a:endParaRPr b="1" sz="30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175" y="739050"/>
            <a:ext cx="3996903" cy="344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/>
          <p:nvPr/>
        </p:nvSpPr>
        <p:spPr>
          <a:xfrm>
            <a:off x="0" y="-75"/>
            <a:ext cx="69600" cy="514350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495150" y="809525"/>
            <a:ext cx="57033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К</a:t>
            </a: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опії документів (свідоцтво про народження, паспорт тощо).</a:t>
            </a:r>
            <a:endParaRPr b="1" sz="18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Пляшка води.</a:t>
            </a:r>
            <a:endParaRPr b="1" sz="18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Їжа, що не псується (батончик, горішки).</a:t>
            </a:r>
            <a:endParaRPr b="1" sz="18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Записка з даними й контактами батьків.</a:t>
            </a:r>
            <a:endParaRPr b="1" sz="18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Сімейне фото.</a:t>
            </a:r>
            <a:endParaRPr b="1" sz="18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nrope"/>
              <a:buAutoNum type="arabicPeriod"/>
            </a:pPr>
            <a:r>
              <a:rPr b="1" lang="uk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Комплект змінної білизни.</a:t>
            </a:r>
            <a:endParaRPr b="1" sz="18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250" y="719739"/>
            <a:ext cx="4794223" cy="47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228135" y="290513"/>
            <a:ext cx="72657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i="0" lang="uk" sz="4400" u="none" cap="none" strike="noStrik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ЧАС ДЛЯ ЗАПИТАНЬ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600" y="1470125"/>
            <a:ext cx="3973300" cy="355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/>
          <p:nvPr/>
        </p:nvSpPr>
        <p:spPr>
          <a:xfrm>
            <a:off x="228131" y="290513"/>
            <a:ext cx="7265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СКАЖИ, ЯК Є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196300" y="1205375"/>
            <a:ext cx="3932700" cy="15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b="1" lang="uk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Хочеш поділитися враженнями чи зауваженнями про мобільний клас безпеки?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b="1" lang="uk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Телефонуй на безплатну гарячу лінію «Скажи, як є» за номером</a:t>
            </a:r>
            <a:r>
              <a:rPr b="1" lang="uk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0 800 600 017</a:t>
            </a:r>
            <a:r>
              <a:rPr b="1" lang="uk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(понеділок-неділя з 08:00 до 20:00).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b="1" lang="uk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Або скануй QR і заповнюй форму.</a:t>
            </a:r>
            <a:endParaRPr b="1"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14593"/>
              </a:lnSpc>
              <a:spcBef>
                <a:spcPts val="0"/>
              </a:spcBef>
              <a:spcAft>
                <a:spcPts val="0"/>
              </a:spcAft>
              <a:buClr>
                <a:srgbClr val="00BEFF"/>
              </a:buClr>
              <a:buSzPts val="2200"/>
              <a:buFont typeface="Manrope"/>
              <a:buNone/>
            </a:pPr>
            <a:r>
              <a:t/>
            </a:r>
            <a:endParaRPr b="1" sz="2200">
              <a:solidFill>
                <a:srgbClr val="00BE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14593"/>
              </a:lnSpc>
              <a:spcBef>
                <a:spcPts val="0"/>
              </a:spcBef>
              <a:spcAft>
                <a:spcPts val="0"/>
              </a:spcAft>
              <a:buClr>
                <a:srgbClr val="00BEFF"/>
              </a:buClr>
              <a:buSzPts val="2200"/>
              <a:buFont typeface="Manrope"/>
              <a:buNone/>
            </a:pPr>
            <a:r>
              <a:t/>
            </a:r>
            <a:endParaRPr b="1" sz="2200">
              <a:solidFill>
                <a:srgbClr val="00BE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380" y="327225"/>
            <a:ext cx="4207735" cy="420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9100" y="2743171"/>
            <a:ext cx="2215350" cy="212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225751" y="290513"/>
            <a:ext cx="50418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ВІТАЄМО </a:t>
            </a:r>
            <a:endParaRPr b="1" sz="44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В МОБІЛЬНОМУ КЛАСІ БЕЗПЕКИ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30633">
            <a:off x="5479450" y="594650"/>
            <a:ext cx="1909125" cy="25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50" y="3887875"/>
            <a:ext cx="6579927" cy="10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26" name="Google Shape;2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22540"/>
            <a:ext cx="9144010" cy="1420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283" y="4041302"/>
            <a:ext cx="2318410" cy="872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9283" y="4041302"/>
            <a:ext cx="2318410" cy="872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3143" y="4123876"/>
            <a:ext cx="2013051" cy="726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672" y="4350788"/>
            <a:ext cx="504937" cy="279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75707" y="4237595"/>
            <a:ext cx="278867" cy="505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93883" y="4248834"/>
            <a:ext cx="242441" cy="48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73890" y="4368987"/>
            <a:ext cx="482501" cy="242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17980" y="4449282"/>
            <a:ext cx="72870" cy="8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39356" y="4449282"/>
            <a:ext cx="72870" cy="8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74045" y="4614818"/>
            <a:ext cx="82135" cy="72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74045" y="4292978"/>
            <a:ext cx="82135" cy="72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3143" y="4123876"/>
            <a:ext cx="2013051" cy="726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05547" y="4380677"/>
            <a:ext cx="219094" cy="219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905138" y="4380277"/>
            <a:ext cx="219912" cy="22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3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15196" y="4367566"/>
            <a:ext cx="64480" cy="35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3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63193" y="4374105"/>
            <a:ext cx="16297" cy="1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3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064161" y="4374938"/>
            <a:ext cx="14399" cy="13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016554" y="4369366"/>
            <a:ext cx="59197" cy="32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3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63528" y="4389497"/>
            <a:ext cx="51960" cy="47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3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108195" y="4410845"/>
            <a:ext cx="13469" cy="1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3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109442" y="4411949"/>
            <a:ext cx="11199" cy="1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3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5203" y="4391055"/>
            <a:ext cx="47420" cy="4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3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095954" y="4426242"/>
            <a:ext cx="39607" cy="63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3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129627" y="4464851"/>
            <a:ext cx="11850" cy="1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3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130669" y="4466025"/>
            <a:ext cx="9618" cy="16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3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097759" y="4427658"/>
            <a:ext cx="36110" cy="5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3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106521" y="4475918"/>
            <a:ext cx="32687" cy="6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3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123078" y="4523524"/>
            <a:ext cx="15032" cy="1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3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124250" y="4524319"/>
            <a:ext cx="12706" cy="15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3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107823" y="4477441"/>
            <a:ext cx="29859" cy="6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3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5081388" y="4527084"/>
            <a:ext cx="43997" cy="56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3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089536" y="4573372"/>
            <a:ext cx="17673" cy="14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3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090559" y="4574309"/>
            <a:ext cx="15627" cy="12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3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083397" y="4528538"/>
            <a:ext cx="40221" cy="5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3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032721" y="4565796"/>
            <a:ext cx="59606" cy="41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3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039753" y="4604061"/>
            <a:ext cx="18194" cy="11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3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5040776" y="4605098"/>
            <a:ext cx="16501" cy="9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3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5036125" y="4567458"/>
            <a:ext cx="54601" cy="3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3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950530" y="4367566"/>
            <a:ext cx="64498" cy="35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3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950698" y="4374105"/>
            <a:ext cx="16297" cy="1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3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4951795" y="4374938"/>
            <a:ext cx="14306" cy="13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3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954437" y="4369366"/>
            <a:ext cx="59178" cy="32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3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4914719" y="4389497"/>
            <a:ext cx="51960" cy="47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3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08524" y="4410845"/>
            <a:ext cx="13469" cy="18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3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909584" y="4411949"/>
            <a:ext cx="11292" cy="1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3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917658" y="4391055"/>
            <a:ext cx="47420" cy="4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3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4894645" y="4426242"/>
            <a:ext cx="39607" cy="63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3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888711" y="4464851"/>
            <a:ext cx="11850" cy="1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3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890013" y="4466025"/>
            <a:ext cx="9525" cy="16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3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4896431" y="4427658"/>
            <a:ext cx="36128" cy="5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3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4891074" y="4475918"/>
            <a:ext cx="32687" cy="6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3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892097" y="4523524"/>
            <a:ext cx="15032" cy="1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3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893250" y="4524319"/>
            <a:ext cx="12799" cy="15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3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892543" y="4477441"/>
            <a:ext cx="29859" cy="6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3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904933" y="4527084"/>
            <a:ext cx="43997" cy="56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3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923016" y="4573372"/>
            <a:ext cx="17673" cy="14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3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924113" y="4574309"/>
            <a:ext cx="15534" cy="12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3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906589" y="4528433"/>
            <a:ext cx="40202" cy="51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3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937843" y="4565796"/>
            <a:ext cx="59606" cy="41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3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971906" y="4604061"/>
            <a:ext cx="18622" cy="11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3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972948" y="4605098"/>
            <a:ext cx="16594" cy="9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3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939480" y="4567458"/>
            <a:ext cx="54601" cy="3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3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979608" y="4576039"/>
            <a:ext cx="71326" cy="42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3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5005095" y="4581125"/>
            <a:ext cx="20483" cy="31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3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980371" y="4577456"/>
            <a:ext cx="68814" cy="39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3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966827" y="4406277"/>
            <a:ext cx="96738" cy="16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3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334005" y="4392750"/>
            <a:ext cx="68368" cy="84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3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5406931" y="4409045"/>
            <a:ext cx="48518" cy="52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3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464844" y="4409045"/>
            <a:ext cx="49541" cy="70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3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517138" y="4409703"/>
            <a:ext cx="77130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3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5597691" y="4409045"/>
            <a:ext cx="45467" cy="5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3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654414" y="4409703"/>
            <a:ext cx="44779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3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5708569" y="4409703"/>
            <a:ext cx="44183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3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761495" y="4409045"/>
            <a:ext cx="45467" cy="5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3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837416" y="4409045"/>
            <a:ext cx="47681" cy="52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3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5891665" y="4409703"/>
            <a:ext cx="48425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3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5946880" y="4409703"/>
            <a:ext cx="51402" cy="6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3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6003472" y="4409703"/>
            <a:ext cx="77130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3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6086313" y="4391055"/>
            <a:ext cx="49746" cy="70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3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6142998" y="4409045"/>
            <a:ext cx="45467" cy="5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3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6217301" y="4392750"/>
            <a:ext cx="58713" cy="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3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6280311" y="4409703"/>
            <a:ext cx="48611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3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6335675" y="4409045"/>
            <a:ext cx="49541" cy="70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3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6392118" y="4409045"/>
            <a:ext cx="45467" cy="5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3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6438664" y="4389295"/>
            <a:ext cx="34063" cy="7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3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6474420" y="4409703"/>
            <a:ext cx="44183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3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6529915" y="4409703"/>
            <a:ext cx="45634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3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5334805" y="4520961"/>
            <a:ext cx="42993" cy="52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3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5408066" y="4521617"/>
            <a:ext cx="44183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3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5460937" y="4520961"/>
            <a:ext cx="45467" cy="5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3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5514031" y="4521652"/>
            <a:ext cx="58248" cy="65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3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5578828" y="4520961"/>
            <a:ext cx="42993" cy="52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3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5631457" y="4521617"/>
            <a:ext cx="44779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3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5685630" y="4521652"/>
            <a:ext cx="45634" cy="50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3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5741181" y="4521552"/>
            <a:ext cx="44090" cy="50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3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5794052" y="4520961"/>
            <a:ext cx="45467" cy="5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3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5850718" y="4503874"/>
            <a:ext cx="45634" cy="68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3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5907961" y="4521617"/>
            <a:ext cx="44183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3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5963456" y="4521652"/>
            <a:ext cx="45634" cy="50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3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6016513" y="4521652"/>
            <a:ext cx="48816" cy="5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3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6092825" y="4520961"/>
            <a:ext cx="47681" cy="5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3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6149696" y="4521652"/>
            <a:ext cx="45634" cy="50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3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6203292" y="4521652"/>
            <a:ext cx="46044" cy="50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3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6255196" y="4521617"/>
            <a:ext cx="51402" cy="69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3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6309946" y="4520961"/>
            <a:ext cx="45467" cy="52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3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6366669" y="4521652"/>
            <a:ext cx="52518" cy="67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3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6426460" y="4500791"/>
            <a:ext cx="15218" cy="71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3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6452152" y="4503874"/>
            <a:ext cx="45634" cy="68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3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28774" y="3931949"/>
            <a:ext cx="1675230" cy="1071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3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6795685" y="4231098"/>
            <a:ext cx="2034221" cy="4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113">
            <a:alphaModFix/>
          </a:blip>
          <a:stretch>
            <a:fillRect/>
          </a:stretch>
        </p:blipFill>
        <p:spPr>
          <a:xfrm>
            <a:off x="1225535" y="1324209"/>
            <a:ext cx="2398035" cy="239803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 txBox="1"/>
          <p:nvPr/>
        </p:nvSpPr>
        <p:spPr>
          <a:xfrm>
            <a:off x="1933691" y="3743377"/>
            <a:ext cx="1125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bezpeka.info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114">
            <a:alphaModFix/>
          </a:blip>
          <a:stretch>
            <a:fillRect/>
          </a:stretch>
        </p:blipFill>
        <p:spPr>
          <a:xfrm>
            <a:off x="5121929" y="177274"/>
            <a:ext cx="2841876" cy="37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/>
          <p:nvPr/>
        </p:nvSpPr>
        <p:spPr>
          <a:xfrm>
            <a:off x="228131" y="290513"/>
            <a:ext cx="7265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БЕРЕЖІТЬ СЕБЕ!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225750" y="290513"/>
            <a:ext cx="58455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"/>
              <a:buNone/>
            </a:pPr>
            <a:r>
              <a:rPr b="1" lang="uk" sz="4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НУМО ПОЗНАЙОМИМОСЬ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900" y="2096250"/>
            <a:ext cx="2767950" cy="265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53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441750" y="184900"/>
            <a:ext cx="74067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100">
                <a:latin typeface="Manrope"/>
                <a:ea typeface="Manrope"/>
                <a:cs typeface="Manrope"/>
                <a:sym typeface="Manrope"/>
              </a:rPr>
              <a:t>ЯК ДІЯТИ В РАЗІ СИГНАЛУ</a:t>
            </a:r>
            <a:r>
              <a:rPr b="1" lang="uk" sz="4100">
                <a:latin typeface="Manrope"/>
                <a:ea typeface="Manrope"/>
                <a:cs typeface="Manrope"/>
                <a:sym typeface="Manrope"/>
              </a:rPr>
              <a:t> «УВАГА ВСІМ!» </a:t>
            </a:r>
            <a:endParaRPr b="1" sz="41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475" y="1308625"/>
            <a:ext cx="2809602" cy="36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25750" y="290513"/>
            <a:ext cx="5845500" cy="21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"/>
              <a:buNone/>
            </a:pPr>
            <a:r>
              <a:rPr b="1" lang="uk" sz="4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ЯК СЕБЕ ПОВОДИТИ В МОБІЛЬНОМУ КЛАСІ БЕЗПЕКИ?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225" y="1540850"/>
            <a:ext cx="2767949" cy="331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275751" y="1143754"/>
            <a:ext cx="86487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51" y="1143754"/>
            <a:ext cx="2764094" cy="15855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275751" y="1434713"/>
            <a:ext cx="27654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275751" y="1434713"/>
            <a:ext cx="740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275751" y="1434713"/>
            <a:ext cx="915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EFF"/>
              </a:buClr>
              <a:buSzPts val="4100"/>
              <a:buFont typeface="Play"/>
              <a:buNone/>
            </a:pPr>
            <a:r>
              <a:rPr b="1" i="0" lang="uk" sz="4100" u="none" cap="none" strike="noStrike">
                <a:solidFill>
                  <a:srgbClr val="00BEFF"/>
                </a:solidFill>
                <a:latin typeface="Manrope"/>
                <a:ea typeface="Manrope"/>
                <a:cs typeface="Manrope"/>
                <a:sym typeface="Manrope"/>
              </a:rPr>
              <a:t>1</a:t>
            </a:r>
            <a:endParaRPr i="0" sz="41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275751" y="2434256"/>
            <a:ext cx="27654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275750" y="2434256"/>
            <a:ext cx="21981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Реагуємо на повітряну тривогу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5325" y="1143754"/>
            <a:ext cx="2945944" cy="2766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3185325" y="1434710"/>
            <a:ext cx="29493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3185325" y="1434710"/>
            <a:ext cx="740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3185325" y="1434710"/>
            <a:ext cx="915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EFF"/>
              </a:buClr>
              <a:buSzPts val="4100"/>
              <a:buFont typeface="Play"/>
              <a:buNone/>
            </a:pPr>
            <a:r>
              <a:rPr b="1" i="0" lang="uk" sz="4100" u="none" cap="none" strike="noStrike">
                <a:solidFill>
                  <a:srgbClr val="00BEFF"/>
                </a:solidFill>
                <a:latin typeface="Manrope"/>
                <a:ea typeface="Manrope"/>
                <a:cs typeface="Manrope"/>
                <a:sym typeface="Manrope"/>
              </a:rPr>
              <a:t>2</a:t>
            </a:r>
            <a:endParaRPr i="0" sz="41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3185325" y="2434256"/>
            <a:ext cx="26343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3185325" y="2434256"/>
            <a:ext cx="27237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Поважаємо інших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08" name="Google Shape;1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6767" y="1143754"/>
            <a:ext cx="2647711" cy="2176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6276767" y="1434710"/>
            <a:ext cx="26484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6276767" y="1434710"/>
            <a:ext cx="740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6276767" y="1434710"/>
            <a:ext cx="915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EFF"/>
              </a:buClr>
              <a:buSzPts val="4100"/>
              <a:buFont typeface="Play"/>
              <a:buNone/>
            </a:pPr>
            <a:r>
              <a:rPr b="1" i="0" lang="uk" sz="4100" u="none" cap="none" strike="noStrike">
                <a:solidFill>
                  <a:srgbClr val="00BEFF"/>
                </a:solidFill>
                <a:latin typeface="Manrope"/>
                <a:ea typeface="Manrope"/>
                <a:cs typeface="Manrope"/>
                <a:sym typeface="Manrope"/>
              </a:rPr>
              <a:t>3</a:t>
            </a:r>
            <a:endParaRPr i="0" sz="41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6276767" y="2434256"/>
            <a:ext cx="2457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6276768" y="2434256"/>
            <a:ext cx="21981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Уважно слухаємо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228135" y="290513"/>
            <a:ext cx="72657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nrope"/>
              <a:buNone/>
            </a:pP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ВПРАВА </a:t>
            </a: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«</a:t>
            </a:r>
            <a:r>
              <a:rPr b="1" lang="uk" sz="4400">
                <a:latin typeface="Manrope"/>
                <a:ea typeface="Manrope"/>
                <a:cs typeface="Manrope"/>
                <a:sym typeface="Manrope"/>
              </a:rPr>
              <a:t>МАСАЖ МОЗКУ</a:t>
            </a:r>
            <a:r>
              <a:rPr b="1" lang="uk" sz="4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»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600" y="1470125"/>
            <a:ext cx="3973300" cy="355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53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441750" y="184900"/>
            <a:ext cx="74067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100">
                <a:latin typeface="Manrope"/>
                <a:ea typeface="Manrope"/>
                <a:cs typeface="Manrope"/>
                <a:sym typeface="Manrope"/>
              </a:rPr>
              <a:t>ЛУНАЄ</a:t>
            </a:r>
            <a:r>
              <a:rPr b="1" lang="uk" sz="4100">
                <a:latin typeface="Manrope"/>
                <a:ea typeface="Manrope"/>
                <a:cs typeface="Manrope"/>
                <a:sym typeface="Manrope"/>
              </a:rPr>
              <a:t> СИГНАЛ</a:t>
            </a:r>
            <a:endParaRPr b="1" sz="41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100">
                <a:latin typeface="Manrope"/>
                <a:ea typeface="Manrope"/>
                <a:cs typeface="Manrope"/>
                <a:sym typeface="Manrope"/>
              </a:rPr>
              <a:t>«УВАГА ВСІМ!» </a:t>
            </a:r>
            <a:endParaRPr b="1" sz="41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475" y="1308625"/>
            <a:ext cx="2809602" cy="36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225750" y="290525"/>
            <a:ext cx="7632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"/>
              <a:buNone/>
            </a:pPr>
            <a:r>
              <a:rPr b="1" lang="uk" sz="2900">
                <a:solidFill>
                  <a:schemeClr val="dk1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ЧОМУ ЗВУЧИТЬ СИГНАЛ </a:t>
            </a:r>
            <a:r>
              <a:rPr b="1" lang="uk" sz="29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«УВАГА ВСІМ!»?</a:t>
            </a:r>
            <a:endParaRPr b="1" sz="29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177450" y="854350"/>
            <a:ext cx="609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Щоб привернути увагу людей і попередити про небезпеку.</a:t>
            </a:r>
            <a:endParaRPr sz="2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309400" y="1737988"/>
            <a:ext cx="540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"/>
              <a:buNone/>
            </a:pPr>
            <a:r>
              <a:rPr b="1" lang="uk" sz="2900">
                <a:solidFill>
                  <a:schemeClr val="dk1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КОЛИ ВІН ЗВУЧИТЬ?</a:t>
            </a:r>
            <a:endParaRPr b="1" sz="29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34125" y="2216025"/>
            <a:ext cx="653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Наприклад, коли є ракетна загроза чи сталася аварія на небезпечному об’єкті.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309400" y="3217825"/>
            <a:ext cx="4354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6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rope"/>
              <a:buNone/>
            </a:pPr>
            <a:r>
              <a:rPr b="1" lang="uk" sz="2900">
                <a:solidFill>
                  <a:schemeClr val="dk1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ЯК ВІН ЗВУЧИТЬ?</a:t>
            </a:r>
            <a:endParaRPr b="1" sz="29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34125" y="3783375"/>
            <a:ext cx="643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44746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Як завивання тривожної сирени чи уривисті гудки промислових об’єктів, транспортних засобів.</a:t>
            </a:r>
            <a:endParaRPr sz="2000">
              <a:solidFill>
                <a:srgbClr val="444746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125" y="286312"/>
            <a:ext cx="3494876" cy="46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