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F1B98-19CD-6D46-82D7-02E8AC7EF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C472451-DC5A-5BE4-DBE6-D01D0CEAA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DD0DF8-CD33-2D39-4DBD-5F5E1D75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DCF4FA-8318-50CF-1149-C379AF3C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304953-AF28-288F-D9AE-A244E2EB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81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4CFFD-1BF3-9940-2085-AF302A04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7D9953-29F2-6ED3-C0F6-3CDFC64E1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A613DA-8211-D87C-1AAE-43D1336D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72D16A-AB61-1D90-C496-5253547E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C8EAA9-7BB1-5B98-E98B-35860418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68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407900F-E78B-075A-A8EA-AA6FA2DB5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FAA243-C900-50AD-CE67-581FA003B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E0AD40-52F2-DA8E-7BDF-225671CD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C2A56B-4980-0983-A7F7-D45EC990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52DB85-3610-3DE8-35F8-6D659000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2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485A2-3C2C-DE60-D326-C9AADC31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B993DF-1D0D-08F0-9FCB-D3AB62BAC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713EE4-ED4E-4DE7-1F99-90591032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F87275-19D5-4203-3D07-8DB41928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0AB20C-A883-6AE9-4E8C-9A10F50F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20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BFF22-54C0-A315-7999-BBBB98F2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C7C0A3-5061-DF55-50DA-9DFECD426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B428E7-6126-5964-B01C-BB91EDBE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A77DF6-829E-E783-27E1-93B98C68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570583-B52A-2AB2-DD44-FF36A340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088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BA07-2157-3997-4C94-FA51DE69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E0B5C0-5230-0BB1-7F10-FFD561B58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410881F-B6AF-7D87-C07A-F83E0657A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9DB177-0491-3A0B-2F02-B122701D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204C828-53DD-E7EF-DAD3-72EF692B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F0FF1A-CCB9-A2C3-41CC-F745D285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02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98908-FEB6-27E8-9B36-6B0E376A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F90751-ADC4-D46E-A50C-E0E1F35A6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3120DD-4F1C-59B1-A0BE-3E2F4612B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49B9AD5-42BD-489A-42A4-F69D56243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A8B0AB-B0BE-097F-F01C-35B1E0BE4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262F461-5115-90B0-F7F2-BDEECC02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E6D9801-5DD0-514A-16D7-A5739EFB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54EA917-EE24-A854-4244-C55634A0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26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DD24D-26D2-4940-E7B1-BDEE7D62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5CCAF5-3D1D-42A2-133B-C9737FD7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8B2658-667D-1CA7-4F6A-E7B57351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107BF1-6E50-F010-8DA7-90C7BD64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34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EA23FC-34D0-24B5-6027-C9C4FBA9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072A01E-310E-B156-0499-F35AD234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8F41A17-932C-3596-BCE5-EB286FA7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92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C52C9-0995-6730-4E1F-88835038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38B588-6C41-C382-829E-B8B8C712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21BA0C-D68F-5658-1FA9-095188D4E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657F07C-EFEB-FCE7-6CEB-BF92495D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9AC017-DD4E-0880-E72B-8217AA2B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C4F11-8A8A-C6C7-33FD-EF841F40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8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83BDB-49FB-1F5F-5B25-09F1C4CA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55F743-2F27-343D-5088-43FA4CDC6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DF2F94-11AF-1142-B386-776A83428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9B23E5E-2647-F52B-3072-02C0CFCD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A2F2B2-BF9A-C1C8-9069-4ED8F108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94DC5FF-8588-04F2-24BC-EF341181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080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A432612-79BD-C1EE-207A-B884299E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3A53A5F-E91E-C0B7-5524-1B780C313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15FC9E-7CF4-EB95-C840-439BEAD0C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C46E-E820-48AE-ADC2-33404928BA4A}" type="datetimeFigureOut">
              <a:rPr lang="uk-UA" smtClean="0"/>
              <a:t>24.04.2025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D76BAC-368B-26C1-F4D3-BCF1D68D9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7FA280-22EF-E419-B309-119AC8650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BC06-D7D2-4539-80C2-3559DF23A1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729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">
            <a:extLst>
              <a:ext uri="{FF2B5EF4-FFF2-40B4-BE49-F238E27FC236}">
                <a16:creationId xmlns:a16="http://schemas.microsoft.com/office/drawing/2014/main" id="{60D1AE86-1FA8-744B-4E60-AC60CF1990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6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0">
            <a:extLst>
              <a:ext uri="{FF2B5EF4-FFF2-40B4-BE49-F238E27FC236}">
                <a16:creationId xmlns:a16="http://schemas.microsoft.com/office/drawing/2014/main" id="{F545AABD-F7A1-6A1F-7A95-A9DA892CF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4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1">
            <a:extLst>
              <a:ext uri="{FF2B5EF4-FFF2-40B4-BE49-F238E27FC236}">
                <a16:creationId xmlns:a16="http://schemas.microsoft.com/office/drawing/2014/main" id="{4E19DAC5-E1C8-4BAA-CE20-1515B5895A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1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2">
            <a:extLst>
              <a:ext uri="{FF2B5EF4-FFF2-40B4-BE49-F238E27FC236}">
                <a16:creationId xmlns:a16="http://schemas.microsoft.com/office/drawing/2014/main" id="{6D2D4C23-2EBA-76A5-002C-13A380FB2D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3">
            <a:extLst>
              <a:ext uri="{FF2B5EF4-FFF2-40B4-BE49-F238E27FC236}">
                <a16:creationId xmlns:a16="http://schemas.microsoft.com/office/drawing/2014/main" id="{4C4B5ECF-DBB3-6F3B-BA95-4D0AF2741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7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4">
            <a:extLst>
              <a:ext uri="{FF2B5EF4-FFF2-40B4-BE49-F238E27FC236}">
                <a16:creationId xmlns:a16="http://schemas.microsoft.com/office/drawing/2014/main" id="{F9A06376-4AAB-2C76-DF35-C24F5FADD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0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5">
            <a:extLst>
              <a:ext uri="{FF2B5EF4-FFF2-40B4-BE49-F238E27FC236}">
                <a16:creationId xmlns:a16="http://schemas.microsoft.com/office/drawing/2014/main" id="{99C2667B-9B89-A692-BBA1-31C08C8329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6">
            <a:extLst>
              <a:ext uri="{FF2B5EF4-FFF2-40B4-BE49-F238E27FC236}">
                <a16:creationId xmlns:a16="http://schemas.microsoft.com/office/drawing/2014/main" id="{4777AA99-D527-5478-E506-8CE6F2B951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0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7">
            <a:extLst>
              <a:ext uri="{FF2B5EF4-FFF2-40B4-BE49-F238E27FC236}">
                <a16:creationId xmlns:a16="http://schemas.microsoft.com/office/drawing/2014/main" id="{F0A4D29F-430C-CB7E-6C91-4349934DB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47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8">
            <a:extLst>
              <a:ext uri="{FF2B5EF4-FFF2-40B4-BE49-F238E27FC236}">
                <a16:creationId xmlns:a16="http://schemas.microsoft.com/office/drawing/2014/main" id="{93D1B6FA-FA25-1147-EB08-128A1F5FBD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9">
            <a:extLst>
              <a:ext uri="{FF2B5EF4-FFF2-40B4-BE49-F238E27FC236}">
                <a16:creationId xmlns:a16="http://schemas.microsoft.com/office/drawing/2014/main" id="{9D4F3139-F239-4FAD-3C1D-7BB5ECB28A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5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">
            <a:extLst>
              <a:ext uri="{FF2B5EF4-FFF2-40B4-BE49-F238E27FC236}">
                <a16:creationId xmlns:a16="http://schemas.microsoft.com/office/drawing/2014/main" id="{BD4793FA-331F-1152-5925-0201B7323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">
            <a:extLst>
              <a:ext uri="{FF2B5EF4-FFF2-40B4-BE49-F238E27FC236}">
                <a16:creationId xmlns:a16="http://schemas.microsoft.com/office/drawing/2014/main" id="{B18E5C7E-9EF5-3ED3-15AC-AE15183137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">
            <a:extLst>
              <a:ext uri="{FF2B5EF4-FFF2-40B4-BE49-F238E27FC236}">
                <a16:creationId xmlns:a16="http://schemas.microsoft.com/office/drawing/2014/main" id="{DD99C94A-77E9-B82B-A9A2-6AFA452C1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7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">
            <a:extLst>
              <a:ext uri="{FF2B5EF4-FFF2-40B4-BE49-F238E27FC236}">
                <a16:creationId xmlns:a16="http://schemas.microsoft.com/office/drawing/2014/main" id="{8CDE6117-25BB-D563-34F5-E196631920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6">
            <a:extLst>
              <a:ext uri="{FF2B5EF4-FFF2-40B4-BE49-F238E27FC236}">
                <a16:creationId xmlns:a16="http://schemas.microsoft.com/office/drawing/2014/main" id="{D9823EAE-0ABC-09E8-DF9C-71EA9BBE1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7">
            <a:extLst>
              <a:ext uri="{FF2B5EF4-FFF2-40B4-BE49-F238E27FC236}">
                <a16:creationId xmlns:a16="http://schemas.microsoft.com/office/drawing/2014/main" id="{0F9F17B0-9435-4B94-B9CF-0618AF603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4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8">
            <a:extLst>
              <a:ext uri="{FF2B5EF4-FFF2-40B4-BE49-F238E27FC236}">
                <a16:creationId xmlns:a16="http://schemas.microsoft.com/office/drawing/2014/main" id="{D4BDDE6B-8E53-F366-98FC-5079EEC41A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9">
            <a:extLst>
              <a:ext uri="{FF2B5EF4-FFF2-40B4-BE49-F238E27FC236}">
                <a16:creationId xmlns:a16="http://schemas.microsoft.com/office/drawing/2014/main" id="{849018BE-7816-A042-6707-F080398996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1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Широкий екран</PresentationFormat>
  <Paragraphs>0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Verenich</dc:creator>
  <cp:lastModifiedBy>Verenich</cp:lastModifiedBy>
  <cp:revision>1</cp:revision>
  <dcterms:created xsi:type="dcterms:W3CDTF">2025-04-24T15:08:56Z</dcterms:created>
  <dcterms:modified xsi:type="dcterms:W3CDTF">2025-04-24T15:10:00Z</dcterms:modified>
</cp:coreProperties>
</file>